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2.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5.xml.rels" ContentType="application/vnd.openxmlformats-package.relationships+xml"/>
  <Override PartName="/ppt/notesSlides/_rels/notesSlide23.xml.rels" ContentType="application/vnd.openxmlformats-package.relationships+xml"/>
  <Override PartName="/ppt/notesSlides/_rels/notesSlide21.xml.rels" ContentType="application/vnd.openxmlformats-package.relationships+xml"/>
  <Override PartName="/ppt/notesSlides/_rels/notesSlide10.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3.xml.rels" ContentType="application/vnd.openxmlformats-package.relationships+xml"/>
  <Override PartName="/ppt/notesSlides/_rels/notesSlide27.xml.rels" ContentType="application/vnd.openxmlformats-package.relationships+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6.png" ContentType="image/png"/>
  <Override PartName="/ppt/media/image30.png" ContentType="image/png"/>
  <Override PartName="/ppt/media/image48.png" ContentType="image/png"/>
  <Override PartName="/ppt/media/image11.png" ContentType="image/png"/>
  <Override PartName="/ppt/media/image39.png" ContentType="image/png"/>
  <Override PartName="/ppt/media/image9.png" ContentType="image/png"/>
  <Override PartName="/ppt/media/image86.png" ContentType="image/png"/>
  <Override PartName="/ppt/media/image49.png" ContentType="image/png"/>
  <Override PartName="/ppt/media/image100.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7.png" ContentType="image/png"/>
  <Override PartName="/ppt/media/image10.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65.png" ContentType="image/png"/>
  <Override PartName="/ppt/media/image66.png" ContentType="image/png"/>
  <Override PartName="/ppt/media/image67.png" ContentType="image/png"/>
  <Override PartName="/ppt/media/image69.png" ContentType="image/png"/>
  <Override PartName="/ppt/media/image32.png" ContentType="image/png"/>
  <Override PartName="/ppt/media/image68.png" ContentType="image/png"/>
  <Override PartName="/ppt/media/image31.png" ContentType="image/png"/>
  <Override PartName="/ppt/media/image70.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106.png" ContentType="image/png"/>
  <Override PartName="/ppt/media/image99.png" ContentType="image/png"/>
  <Override PartName="/ppt/media/image62.png" ContentType="image/png"/>
  <Override PartName="/ppt/media/image105.png" ContentType="image/png"/>
  <Override PartName="/ppt/media/image98.png" ContentType="image/png"/>
  <Override PartName="/ppt/media/image61.png" ContentType="image/png"/>
  <Override PartName="/ppt/media/image104.png" ContentType="image/png"/>
  <Override PartName="/ppt/media/image97.png" ContentType="image/png"/>
  <Override PartName="/ppt/media/image60.png" ContentType="image/png"/>
  <Override PartName="/ppt/media/image103.png" ContentType="image/png"/>
  <Override PartName="/ppt/media/image96.png" ContentType="image/png"/>
  <Override PartName="/ppt/media/image89.png" ContentType="image/png"/>
  <Override PartName="/ppt/media/image102.png" ContentType="image/png"/>
  <Override PartName="/ppt/media/image95.png" ContentType="image/png"/>
  <Override PartName="/ppt/media/image88.png" ContentType="image/png"/>
  <Override PartName="/ppt/media/image79.png" ContentType="image/png"/>
  <Override PartName="/ppt/media/image101.png" ContentType="image/png"/>
  <Override PartName="/ppt/media/image64.png" ContentType="image/png"/>
  <Override PartName="/ppt/media/image63.png" ContentType="image/png"/>
  <Override PartName="/ppt/media/image94.png" ContentType="image/png"/>
  <Override PartName="/ppt/media/image29.png" ContentType="image/png"/>
  <Override PartName="/ppt/media/image6.jpeg" ContentType="image/jpeg"/>
  <Override PartName="/ppt/media/image71.png" ContentType="image/png"/>
  <Override PartName="/ppt/media/image23.png" ContentType="image/png"/>
  <Override PartName="/ppt/media/image22.png" ContentType="image/png"/>
  <Override PartName="/ppt/media/image59.png" ContentType="image/png"/>
  <Override PartName="/ppt/media/image21.png" ContentType="image/png"/>
  <Override PartName="/ppt/media/image58.png" ContentType="image/png"/>
  <Override PartName="/ppt/media/image20.png" ContentType="image/png"/>
  <Override PartName="/ppt/media/image57.png" ContentType="image/png"/>
  <Override PartName="/ppt/media/image18.png" ContentType="image/png"/>
  <Override PartName="/ppt/media/image83.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377"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78"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79"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80"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8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0666733-94EC-4936-AE15-C25B003DAF3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Наконец, загрузчик поднял ядро в ОП и запустил его функцию main. Ядро работает. Дальше круг нашего интереса будет сосредоточен на ядре Linux. Ядро состоит из множества подсистем и компонент. Оценить их число можно по количеству почтовых рассылок в Linux Kernel Mailing Lists: их больше 180: они посвящены разным инструментам, версиям аппаратуры. Это модули беспроводной связи, криптографические алгоритмы, виртуализация и многое другое. Я расскажу о 9 больших подсистемах. Большинство из них выделяются и в литературе, а несколько я выделил сам.</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 </a:t>
            </a:r>
            <a:r>
              <a:rPr b="0" lang="ru-RU" sz="1200" spc="-1" strike="noStrike">
                <a:latin typeface="Calibri"/>
                <a:ea typeface="Calibri"/>
              </a:rPr>
              <a:t>1 - управление процессами, их памятью, файловыми дескрипторами, разделяемыми ресурсами, жизненным циклом, планировщики, потоки.</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2 - работа с аппаратурой: драйверы, обработка прерываний.</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3 - время: таймеры, многочисленные счетчики тактов, прерываний, синхронизация времени.</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4 - виртуальная файловая система: многочисленные реализации файловых систем, скрытые за интерфейсами единого API, загрузка/сброс страниц, кеши, планировщики IO операций.</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5 - IPC: разделяемая память, семафоры, мьютексы, локи файлов, сообщения, пайпы, доменные сокеты.</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6 - сетевые протоколы: реализации TCP, UDP, IP и более низких уровней.</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7 - управление пользователями: права доступов, пароли/логины, маски файлов и других ресурсов, изоляция.</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8 - структуры данных ядра: списки, деревья, хеши. Это отдельная категория в смысле кода.</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9 - виртуализация. Здесь можно видеть модифицированный логотип ядра Linux, означающий kvm - особую подсистему ядра для виртуализации.</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Далее поговорим про все подсистемы по очереди. Часть из них мы посмотрим сегодня от и до, а часть лишь поверхностно, чтобы углубиться в них на других лекциях.</a:t>
            </a:r>
            <a:endParaRPr b="0" lang="en-US" sz="1200" spc="-1" strike="noStrike">
              <a:latin typeface="Arial"/>
            </a:endParaRPr>
          </a:p>
        </p:txBody>
      </p:sp>
      <p:sp>
        <p:nvSpPr>
          <p:cNvPr id="818" name="PlaceHolder 2"/>
          <p:cNvSpPr>
            <a:spLocks noGrp="1"/>
          </p:cNvSpPr>
          <p:nvPr>
            <p:ph type="sldImg"/>
          </p:nvPr>
        </p:nvSpPr>
        <p:spPr>
          <a:xfrm>
            <a:off x="1143000" y="685800"/>
            <a:ext cx="4571640" cy="342864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500" spc="-1" strike="noStrike">
                <a:solidFill>
                  <a:srgbClr val="222222"/>
                </a:solidFill>
                <a:highlight>
                  <a:srgbClr val="f5f5f5"/>
                </a:highlight>
                <a:latin typeface="Arial"/>
                <a:ea typeface="Arial"/>
              </a:rPr>
              <a:t>Управление процессами в ядре. Что такое процесс? Это единица исполнения программы. Процесс выполняет код, владеет ресурсами вроде файлов, памяти, он может делиться на потоки, у него есть идентификатор пользователя, из под которого он работает. Каждый процесс представлен в ядре, написанном, я напоминаю, на С, структурой struct task_struct. Всего эта структура на конец сентября 2018 года занимает 618 строк считая немногочисленные комментарии и макросы. На слайде представлена сильно упрощенная версия из некоторых полей этой структуры. В пространстве пользователя она недоступна ни в каком виде. Но знать, что примерно в ней есть в ядре довольно полезно. Единственный способ что-то узнавать о процессе - это различные системные вызовы, возвращающие куски информации. Больше информации будет на лекции про процессы, здесь же лишь слегка коснемся некоторых деталей.</a:t>
            </a: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В структуре хранится информация о состоянии процесса, указатель на область памяти - стек, где хранятся аргументы и локальные переменные, общее время работы процесса, простоя, номер процессора, на котором процесс работает, указатели на блоки виртуальной памяти. Если процесс уже завершен, то тут же хранится код завершения, возможно сигнал убивший процесс. Тут хранится pid процесса - Process IDentifier. можно заметить, что у него тип pid_t - раньше он был всего 16 бит, и максимально процессов могло быть чуть больше 32 тысяч - потом кончались идентификаторы. Это довольно мало для нагруженных мощных серверов, так что потом этот тип расширили, и можно выбирать ограничение на число процессов. Здесь есть ссылка на родительский процесс, откуда можно взять родительский pid (функция getppid) и список детей. Еще task_struct хранит текущего пользователя, активного пользователя, свои права, список открытых файлов.</a:t>
            </a:r>
            <a:endParaRPr b="0" lang="en-US" sz="1500" spc="-1" strike="noStrike">
              <a:latin typeface="Arial"/>
            </a:endParaRPr>
          </a:p>
          <a:p>
            <a:pPr>
              <a:lnSpc>
                <a:spcPct val="115000"/>
              </a:lnSpc>
              <a:tabLst>
                <a:tab algn="l" pos="0"/>
              </a:tabLst>
            </a:pPr>
            <a:endParaRPr b="0" lang="en-US" sz="1500" spc="-1" strike="noStrike">
              <a:latin typeface="Arial"/>
            </a:endParaRPr>
          </a:p>
          <a:p>
            <a:pPr>
              <a:lnSpc>
                <a:spcPct val="100000"/>
              </a:lnSpc>
              <a:tabLst>
                <a:tab algn="l" pos="0"/>
              </a:tabLst>
            </a:pPr>
            <a:endParaRPr b="0" lang="en-US" sz="1500" spc="-1" strike="noStrike">
              <a:latin typeface="Arial"/>
            </a:endParaRPr>
          </a:p>
        </p:txBody>
      </p:sp>
      <p:sp>
        <p:nvSpPr>
          <p:cNvPr id="820" name="PlaceHolder 2"/>
          <p:cNvSpPr>
            <a:spLocks noGrp="1"/>
          </p:cNvSpPr>
          <p:nvPr>
            <p:ph type="sldImg"/>
          </p:nvPr>
        </p:nvSpPr>
        <p:spPr>
          <a:xfrm>
            <a:off x="1143000" y="685800"/>
            <a:ext cx="4571640" cy="342864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Жизненный цикл процесса. На слайде классическая версия. Процесс либо ждет выполнения, либо выполняется, либо мертв. Появляется процесс, когда его родитель зовет fork() - системный вызов для создания процессов. Но на самом деле в ядре есть четвертое состояние, про которое стоит знать (следующая анимация). Это ожидание события. То есть процесс не просто ждет выполнения, а он не будет просыпаться, пока не произойдет событие или таймаут. В этом случае он перестает участвовать в ротации задач на процессоре, в шедулинге. Некоторые системные вызовы посылают процесс в это состояние, например, select/poll. Это оптимальнее, чем зря просыпаться в надежде найти свое событие.</a:t>
            </a:r>
            <a:endParaRPr b="0" lang="en-US" sz="1500" spc="-1" strike="noStrike">
              <a:latin typeface="Arial"/>
            </a:endParaRPr>
          </a:p>
        </p:txBody>
      </p:sp>
      <p:sp>
        <p:nvSpPr>
          <p:cNvPr id="822" name="PlaceHolder 2"/>
          <p:cNvSpPr>
            <a:spLocks noGrp="1"/>
          </p:cNvSpPr>
          <p:nvPr>
            <p:ph type="sldImg"/>
          </p:nvPr>
        </p:nvSpPr>
        <p:spPr>
          <a:xfrm>
            <a:off x="1143000" y="685800"/>
            <a:ext cx="4571640" cy="342864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Одна из уникальных особенностей Linux в том, что потоки неотличимы от процессов на уровне ядра. Поток - это точно такой же объект task_struct, со своими ресурсами, но часть из них ссылается на те же объекты, что и у других потоков этого процесса. Они делят память, файлы, процессные локи. Потоки нужны, чтобы повысить параллелизм задачи, но при этом не тратиться на взаимодействие между процессами через IPC. Еще потоки позволяют скрыть тяжелые или просто долгие задачи от пользователя, например, когда в оконном приложении один поток обеспечивает интерактивность GUI, а другой выполняет вычисления, работу с сетью и тд. Кто работал с Qt библиотекой, наверняка понимает о чем я. Если в приложении оставить всего один поток, который будет и GUI обслуживать, и долго считать, чего-то ждать, то все зависает. Потоки и процессы настолько одинаковы, что даже планировщик их не различает - он работает со всеми task_struct.</a:t>
            </a:r>
            <a:endParaRPr b="0" lang="en-US" sz="1200" spc="-1" strike="noStrike">
              <a:latin typeface="Arial"/>
            </a:endParaRPr>
          </a:p>
        </p:txBody>
      </p:sp>
      <p:sp>
        <p:nvSpPr>
          <p:cNvPr id="824" name="PlaceHolder 2"/>
          <p:cNvSpPr>
            <a:spLocks noGrp="1"/>
          </p:cNvSpPr>
          <p:nvPr>
            <p:ph type="sldImg"/>
          </p:nvPr>
        </p:nvSpPr>
        <p:spPr>
          <a:xfrm>
            <a:off x="1143000" y="685800"/>
            <a:ext cx="4571640" cy="342864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Работа с аппаратурой. С большинством устройств это работа через драйвера. Драйвер - это особая подпрограмма, которая запускается ядром как часть процесса ядра, динамически, когда устройство подключается. Либо извне, либо прямо с подключенного устройства. Загрузившись в ядро, драйвер предоставляет некий интерфейс, который выглядит одинаково и стандартизовано для разных устройств, но по разному реализован. Например, подключаем флешку - она создаст в ядре экземпляр объекта с интерфейсом файловой системы, внутри которого будут инкапсулированы детали работы с USB, со флешь памятью и тд. А если подключаем жесткий диск, то он предоставит такой же интерфейс, но с реализацией доступа к секторам диска.</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Так как устройства не монолитны с процессором, они работают независимо, но как-то они должны с процессором взаимодействовать. Для этого есть прерывания. Когда устройство хочет уведомить процессор о чем-то, оно посылает электрический сигнал на один из заранее известных контактов процессора. Процессор на это вызывает обработчик прерывания, и реагирует на событие от устройства. Например, вычитывает из него данные, или узнает, что оно готово к записи.</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Кроме драйверов и внешних устройств аппаратура - это еще и память. Плашки оперативной памяти имеют свой контроллер, и тоже могут уведомлять процессор о, например, неправильном обращении к памяти. Подробнее про прерывания будет отдельная лекция, как и про ОП, и про диски.</a:t>
            </a:r>
            <a:endParaRPr b="0" lang="en-US" sz="1200" spc="-1" strike="noStrike">
              <a:latin typeface="Arial"/>
            </a:endParaRPr>
          </a:p>
        </p:txBody>
      </p:sp>
      <p:sp>
        <p:nvSpPr>
          <p:cNvPr id="826" name="PlaceHolder 2"/>
          <p:cNvSpPr>
            <a:spLocks noGrp="1"/>
          </p:cNvSpPr>
          <p:nvPr>
            <p:ph type="sldImg"/>
          </p:nvPr>
        </p:nvSpPr>
        <p:spPr>
          <a:xfrm>
            <a:off x="1143000" y="685800"/>
            <a:ext cx="4571640" cy="342864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Время в Linux, и не только. Здесь подробнее остановимся - отдельной лекции по времени не будет, хотя это важная часть ядра, от которой сильно зависят другие. Но она и не слишком сложная и большая, так что разберем сейчас. Подсистемы времени в ядре отвечают за аппаратный счет времени, за таймеры - это периодический вызов различных процедур, например, сброс кешей IO операций на диск, переключение на спящий процесс. Выделяется два типа задач, требующих участия часов: периодическое выполнение задачи и разовое.</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Ядро использует аппаратные источники времени. Раз в некоторое число тиков физических часов в ядре срабатывает прерывание. Заранее известна частота источника, и раз в сколько тиков он вызывает прерывание. Таким образом, в ядре тикают часы раз в какое-то число нано/микро/миллисекунд. Но что значит тикают? Нет же там реально часового механизма с пружинами? Системные часы - это кварцевый кристалл, который в электрическом поле меняет свои физические свойства с определенной частотой. На плате есть осциллятор следующего вида (см слайд). Внутри него есть схема, защищенная от внешнего воздействия (следующая анимация). На этой схеме между металлическими пластинами зажат кристалл (следующая анимация). Выглядит кристалл вот так (следующая анимация).</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То, сколько раз в секунду срабатывает прерывание и обновляет время в ядре, называется tick rate. При его помощи обновляются wall time и system uptime - календарное время, видимое пользователям и время со старта системы. Ядру почти всегда нужно только второе, чтобы что-то отложить или периодически вызывать.</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 </a:t>
            </a:r>
            <a:r>
              <a:rPr b="0" lang="ru-RU" sz="1200" spc="-1" strike="noStrike">
                <a:latin typeface="Calibri"/>
                <a:ea typeface="Calibri"/>
              </a:rPr>
              <a:t>Tick rate выражается константой HZ, определяется при старте системы, во время загрузки ядра. Обычно он выставлен как 100 - 1000. Больше редко бывает нужно. Выбирают HZ исходя из задачи. Очевидны преимущества большого HZ: - высокая скорость реакции на события - более точное измерение времени выполнения бенчмарков - планировщики работают с меньшей задержкой, быстрее реагируют на перегрузки, на необходимость повысить приоритет какого-либо процесса. Недостаток тоже довольно тривиален - система будет тратить больше времени на то, чтобы поглядывать на часы вместо того, чтобы работать. Здесь все зависит от задачи.</a:t>
            </a:r>
            <a:endParaRPr b="0" lang="en-US" sz="1200" spc="-1" strike="noStrike">
              <a:latin typeface="Arial"/>
            </a:endParaRPr>
          </a:p>
        </p:txBody>
      </p:sp>
      <p:sp>
        <p:nvSpPr>
          <p:cNvPr id="828" name="PlaceHolder 2"/>
          <p:cNvSpPr>
            <a:spLocks noGrp="1"/>
          </p:cNvSpPr>
          <p:nvPr>
            <p:ph type="sldImg"/>
          </p:nvPr>
        </p:nvSpPr>
        <p:spPr>
          <a:xfrm>
            <a:off x="1143000" y="685800"/>
            <a:ext cx="4571640" cy="342864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Как время сохраняется между сеансами работы системы? И как осциллятор будит ядро? Это же просто кристалл. Для этого есть Real Time Clock - RTC. Это устройство содержит в себе осциллятор, и его задача считать время, когда система отключена от сети. Оно имеет батарею и персистентное хранилище для значения часов. Когда ядро запускается, оно читает начальное время оттуда. Потом читать значение уже становится не нужно - достаточно ловить прерывания раз в tick rate. Так как это устройство имеет батарею, оно может сесть. Такое может случиться, если не подключать компьютер к электросети несколько лет, например, 4-5. Тогда при старте системы BIOS возможно предложит заполнить время руками.</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Но таймеры, это не единственный способ отложить выполнение некой задачи на потом. Другой способ - передать управление другому процессу и подождать, пока планировщик снова вернет первый процесс. Еще один способ - активное ожидание: процесс ожидает выполнения некоторого условия, не уступая другим процессам. Это ок, если условие должно выполниться очень скоро и об этом известно.</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Есть интересная штука в ядре, связанная с активным ожиданием - BogoMIPS. Когда загружается ядро, на некоторых системах можно увидеть следующее сообщение: (следующая анимация). MIPS - это Millions of Instructions Per Second. Bogo - это от слова bogus - фальшивка. BogoMIPS - это псевдометрика скорости работы процессора. А измеряется она запуском пустого цикла из некоторого числа итераций. Затем меряют, за сколько времени цикл кончился. Это буквально скорость безделия процессора. Но эта величина используется в функциях ожидания, когда интервал очень мал. Например, функция usleep может использовать BogoMIPS.</a:t>
            </a:r>
            <a:endParaRPr b="0" lang="en-US" sz="1200" spc="-1" strike="noStrike">
              <a:latin typeface="Arial"/>
            </a:endParaRPr>
          </a:p>
        </p:txBody>
      </p:sp>
      <p:sp>
        <p:nvSpPr>
          <p:cNvPr id="830" name="PlaceHolder 2"/>
          <p:cNvSpPr>
            <a:spLocks noGrp="1"/>
          </p:cNvSpPr>
          <p:nvPr>
            <p:ph type="sldImg"/>
          </p:nvPr>
        </p:nvSpPr>
        <p:spPr>
          <a:xfrm>
            <a:off x="1143000" y="685800"/>
            <a:ext cx="4571640" cy="3428640"/>
          </a:xfrm>
          <a:prstGeom prst="rect">
            <a:avLst/>
          </a:prstGeom>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Помимо абсолютного значения времени бывает необходимо очень точно синхронизировать скорость хода времени. Ведь осциллятор, он не идеален. Идеал - это определение секунды: 9192631770 циклов излучения при переходе атома цезия 133 из одного энергетического состояния в другое. В обычных часах этого нет. Да и частота зависит от температуры, изношенности устройства. Для более точной синхронизации есть атомные часы - это буквально атом цезия 133. Атомные часы способны выдавать точность пикасекунд. Одним таким устройством можно синхронизировать часы на двух машинах в одной комнате до наносекунд. PPS источник будет почти идеально раз в секунду выдавать электрический сигнал, и ядра ОС, получая прерывания в почти точно раз в секунду, будут корректировать свои локальные часы. Они не будут менять счетчик тактов времени, но будут корректировать коэффициенты, которые к счетчику применяются перед тем, как отдать время в user space.</a:t>
            </a:r>
            <a:endParaRPr b="0" lang="en-US" sz="1200" spc="-1" strike="noStrike">
              <a:latin typeface="Arial"/>
            </a:endParaRPr>
          </a:p>
        </p:txBody>
      </p:sp>
      <p:sp>
        <p:nvSpPr>
          <p:cNvPr id="832" name="PlaceHolder 2"/>
          <p:cNvSpPr>
            <a:spLocks noGrp="1"/>
          </p:cNvSpPr>
          <p:nvPr>
            <p:ph type="sldImg"/>
          </p:nvPr>
        </p:nvSpPr>
        <p:spPr>
          <a:xfrm>
            <a:off x="1143000" y="685800"/>
            <a:ext cx="4571640" cy="3428640"/>
          </a:xfrm>
          <a:prstGeom prst="rect">
            <a:avLst/>
          </a:prstGeom>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Виртуальная файловая система. Это одна из самых сложных частей ядра. Файловых систем может быть много, устройств хранения тоже, да и за файлом может скрываться вовсе не файл, а сокет или пайп. Файловая система - это особым образом упорядоченные и форматированные данные, по которым возможен поиск, и которые можно менять, обычно по именам и путям. Ядро предоставляет интерфейс, где определено великое множество указателей на разные методы. Когда к системе подключается новое хранилище, оно создает свой экземпляр этой структуры, заполняет у него указатели своими функциями и отдает ядру. При этом если в системе уже есть такая структура для этой же ФС, то новой создано не будет - переиспользуется старая. В ядре есть планировщики IO операций - дело в том, что на каждую IO операцию делать обращения к, в общем случае, очень медленному устройству не выгодно. А потому существует множество планировщиков, которые по-разному перемешивают и упорядочивают IO операции, чтобы выполнять их не много по чуть-чуть, а редко, но большие. Еще ядро поддерживает кеши прочитанных данных, их обновления при записи.</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На слайде можно увидеть основные уже знакомые многим вызовы read, write, open, flush и тд. Это указатели, которые указывают на реализацию для конкретной ФС и конкретного устройства. Понятно же, что запись на жесткий диск и на SSD будет сильно отличаться. Мы, кстати, узнаем очень подробно, чем именно, на отдельной лекции. Каждая файловая система характеризуется структурой super_block. В ней можно увидеть список смонтированных устройств и виртуальные функции, тип ФС.</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На слайде изображен пример, как срабатывает вызов read - он по fd находит inode, у inode есть указатель на struct file, у которого есть указатель на struct file_operations. Там в атрибуте read лежит указатель на функцию, в данном примере, которая пишет на файловую систему ext4. Это сильно упрощенная схема, но в целом все так и работает.</a:t>
            </a:r>
            <a:endParaRPr b="0" lang="en-US" sz="1200" spc="-1" strike="noStrike">
              <a:latin typeface="Arial"/>
            </a:endParaRPr>
          </a:p>
        </p:txBody>
      </p:sp>
      <p:sp>
        <p:nvSpPr>
          <p:cNvPr id="834" name="PlaceHolder 2"/>
          <p:cNvSpPr>
            <a:spLocks noGrp="1"/>
          </p:cNvSpPr>
          <p:nvPr>
            <p:ph type="sldImg"/>
          </p:nvPr>
        </p:nvSpPr>
        <p:spPr>
          <a:xfrm>
            <a:off x="1143000" y="685800"/>
            <a:ext cx="4571640" cy="3428640"/>
          </a:xfrm>
          <a:prstGeom prst="rect">
            <a:avLst/>
          </a:prstGeom>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IPC - Inter Process Communication. Это то, что так плохо работает в классическом микроядре. В Linux это мьютексы, семафоры, разделяемая память, пайпы, сообщения, доменные сокеты. Зачем процессам друг с другом вообще взаимодействовать, думаю, понятно. Во-первых, есть процессы-демоны, которые предоставляют другим процессам некие сервисы. Например, демон базы данных, или демон ssh, принимающий ssh соединения. Во-вторых, можно использовать IPC, чтобы координировать работу разных процессов над общей задачей, Более подробно на IPC остановимся на отдельной лекции.</a:t>
            </a:r>
            <a:endParaRPr b="0" lang="en-US" sz="1200" spc="-1" strike="noStrike">
              <a:latin typeface="Arial"/>
            </a:endParaRPr>
          </a:p>
        </p:txBody>
      </p:sp>
      <p:sp>
        <p:nvSpPr>
          <p:cNvPr id="836" name="PlaceHolder 2"/>
          <p:cNvSpPr>
            <a:spLocks noGrp="1"/>
          </p:cNvSpPr>
          <p:nvPr>
            <p:ph type="sldImg"/>
          </p:nvPr>
        </p:nvSpPr>
        <p:spPr>
          <a:xfrm>
            <a:off x="1143000" y="685800"/>
            <a:ext cx="4571640" cy="3428640"/>
          </a:xfrm>
          <a:prstGeom prst="rect">
            <a:avLst/>
          </a:prstGeom>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Есть еще сетевая подсистема, которая реализует работу с сетевыми картами, маршрутизацию, распаковку/упаковку пакетов, фильтрацию и прочее. Это реализация стека протоколов TCP/IP, канальных протоколов, их запаковки, распаковки. В сетях обычно говорят про две модели - OSI и TCP/IP. Модель OSI - это теоретическая модель, которая описывает расслоение сетевого взаимодействия на 7 уровней, каждый из которых решает определенную задачу - работа с физической средой, надежность доставки, маршрутизация и т.д. Расслоение позволяет сделать реализацию более модульной, состоящей из кирпичиков, которые можно комбинировать по-разному, которые проще реализовывать и развивать по отдельности. TCP/IP - это второй вариант модели, сильно упрощенный, и названный по его двум ключевым протоколам - IP и TCP. В нем всего 4 уровня, и его мы используем повсеместно. На этом остановимся до отдельной лекции.</a:t>
            </a:r>
            <a:endParaRPr b="0" lang="en-US" sz="1200" spc="-1" strike="noStrike">
              <a:latin typeface="Arial"/>
            </a:endParaRPr>
          </a:p>
        </p:txBody>
      </p:sp>
      <p:sp>
        <p:nvSpPr>
          <p:cNvPr id="838" name="PlaceHolder 2"/>
          <p:cNvSpPr>
            <a:spLocks noGrp="1"/>
          </p:cNvSpPr>
          <p:nvPr>
            <p:ph type="sldImg"/>
          </p:nvPr>
        </p:nvSpPr>
        <p:spPr>
          <a:xfrm>
            <a:off x="1143000" y="685800"/>
            <a:ext cx="4571640" cy="3428640"/>
          </a:xfrm>
          <a:prstGeom prst="rect">
            <a:avLst/>
          </a:prstGeom>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Управление пользователями. Ядро для каждого доступного пользователю объекта хранит его права, и если этот объект исполняемый, то какие права получает его исполнитель - это так называемый эффективный пользователь. Когда пользователь входит в систему и правильно вводит пароль, то он аутентифицируется. Затем ядро его авторизует, наделяя процесс правами. Маска прав применяется к файлам, директориям, к IPC объектам, чтобы определить, кто что видит, и может менять. На слайде представлен кусок структуры, которая определяет права процесса - здесь можно увидеть многочисленные id, которые определяют идентификатор пользователя, группы, которые могут быть реальными и эффективными. В ядре есть целая машинерия, которая сверяет у кого на что есть права. Подробнее пользовательская подсистема будет рассмотрена на отдельной лекции, на последней перед экзаменом.</a:t>
            </a:r>
            <a:endParaRPr b="0" lang="en-US" sz="1200" spc="-1" strike="noStrike">
              <a:latin typeface="Arial"/>
            </a:endParaRPr>
          </a:p>
        </p:txBody>
      </p:sp>
      <p:sp>
        <p:nvSpPr>
          <p:cNvPr id="840" name="PlaceHolder 2"/>
          <p:cNvSpPr>
            <a:spLocks noGrp="1"/>
          </p:cNvSpPr>
          <p:nvPr>
            <p:ph type="sldImg"/>
          </p:nvPr>
        </p:nvSpPr>
        <p:spPr>
          <a:xfrm>
            <a:off x="1143000" y="685800"/>
            <a:ext cx="4571640" cy="3428640"/>
          </a:xfrm>
          <a:prstGeom prst="rect">
            <a:avLst/>
          </a:prstGeom>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Чтобы все эти системы работали с приемлемой скоростью и потреблением памяти, ядро реализует множество структур данных. Среди них могут встречаться довольно необычные реализации. Например, список. В ядре это не классический способ создания списка, когда в структуру добавляют указатель такого же типа и все. Для каждой такой структуры придется заново реализовывать итераторы по списку, функции удаления, добавки и прочие. Чтобы не дублировать код, в ядре используется другой способ. Есть структура list_head, у которой всего два атрибута - следующий и предыдущий list_head. Все операции реализуются один раз для этого типа списка. Но в нем нет данных - это список который ничего не хранит, как это работает? Атрибут типа list_head включают в ту структуру, которую хотят сделать списком. И при работе со списком либо используют указатель на этот атрибут, либо кладут его в самое начало структуры и кастуют ее к типу list_head - так работает наследование в языке С. Такой список называется интрузивным, и он чрезвычайно эффективен, например, в сравнении с std::list из C++ STL.</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По тому же принципу работает красно-черное дерево. Оно представлено корнем и узлами, но в узлах нет данных. Чтоб они там были, надо наследовать свою структуру от rb_node. Кроме того, пользователь должен сам для своей структуры реализовать функции поиска в дереве и вставки, так как шаблонное дерево не знает, как ему сравнивать узлы.</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И то, и другое уже затащено в tarantool, и используется там повсюду.</a:t>
            </a:r>
            <a:endParaRPr b="0" lang="en-US" sz="1200" spc="-1" strike="noStrike">
              <a:latin typeface="Arial"/>
            </a:endParaRPr>
          </a:p>
        </p:txBody>
      </p:sp>
      <p:sp>
        <p:nvSpPr>
          <p:cNvPr id="842" name="PlaceHolder 2"/>
          <p:cNvSpPr>
            <a:spLocks noGrp="1"/>
          </p:cNvSpPr>
          <p:nvPr>
            <p:ph type="sldImg"/>
          </p:nvPr>
        </p:nvSpPr>
        <p:spPr>
          <a:xfrm>
            <a:off x="1143000" y="685800"/>
            <a:ext cx="4571640" cy="3428640"/>
          </a:xfrm>
          <a:prstGeom prst="rect">
            <a:avLst/>
          </a:prstGeom>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Планировщик процессов решает, какой процесс будет сейчас работать, и сколько ему на это отведено времени, разделяя ресурс процессора по потребностям и по справедливости, если это возможно. Именно планировщик несет ответственность за интерактивность и многозадачность системы или хотя бы ее иллюзию. Ведь в системе процессов и потоков могут быть тысячи и десятки тысяч, но процессоров и ядер обычно не больше десятков. Так что все процессы не работают буквально одновременно. Вместо этого каждый их них работает по чуть-чуть, чтобы затем уступить место другому, и потом когда-то снова продолжить.</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Многозадачность бывает разная: кооперативная и вытесняющая (в англоязычной литературе используется термин preemptive). При кооперативной могозадачности процесс сам решает, когда передать управление другому, и эта передача называется yield. При вытесняющей многозадачности ОС сама решает, когда кого запускать и останавливать - выбора у процесса нет. Он даже не может знать примерно, когда его прервут, и вообще говоря даже заметить это прерывание не в состоянии.</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Кооперативная многозадачность плоха тем, что процесс может занять процессор на слишком большое время и с этим нельзя будет ничего поделать. Сломаются таймеры в других процессах, протухнут события. На такой многозадачности работали Mac OS 9 и Windows 3.1. Но это тупиковый подход, когда речь идет о ядре. Здесь нельзя полагаться на то, что пользователь сможет правильно подобрать, когда делать yield. Пользователь обычно не достаточно умен, даже когда мы говорим про программистов как пользователей. Хотя кооперативную многозадачность можно использовать не только в ядре и не только для процессов/поток. Например, кооперативно можно управлять корутинами. Корутина - это контекст выполнения в потоке, и таких корутин в одном потоке может быть много. В одном потоке можно создать много стеков, и на каждом по очереди будут работать несколько корутин. Во времени их выполнение, понятное дело, пересекаться не будет никогда. Так работает Тарантул, и многие асинхронные фреймворки в питоне, например.</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Вытесняющая многозадачность - более современный и распространенный подход, облегчающий жизнь пользователю, и он надежнее.</a:t>
            </a:r>
            <a:endParaRPr b="0" lang="en-US" sz="1200" spc="-1" strike="noStrike">
              <a:latin typeface="Arial"/>
            </a:endParaRPr>
          </a:p>
        </p:txBody>
      </p:sp>
      <p:sp>
        <p:nvSpPr>
          <p:cNvPr id="844" name="PlaceHolder 2"/>
          <p:cNvSpPr>
            <a:spLocks noGrp="1"/>
          </p:cNvSpPr>
          <p:nvPr>
            <p:ph type="sldImg"/>
          </p:nvPr>
        </p:nvSpPr>
        <p:spPr>
          <a:xfrm>
            <a:off x="1143000" y="685800"/>
            <a:ext cx="4571640" cy="342864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В Linux всегда была реализована вытесняющая многозадачность, менялись только алгоритмы планирования. До ядра 2.4 шедулер был страшно примитивен и плохо справлялся, когда процессоров было много. В ядре 2.5 появился новый шедулер под названием O(1) в честь его сложности выбора следующего для исполнения процесса. Но у него были проблемы с интерактивными приложениями, где задержка критична - пользователь не должен ее замечать, хотя этот планировщик и неплохо справляется с серверной работой, в чем-то даже лучше следующего, но зато универсального - CFS - Completely Fair Scheduler. Планировщики не заменяли один другой - они остаются в ядре и пользователь может выбирать, какой больше подходит для его задач.</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Одна из базовых задач планировщика - оценить, какого типа работу выполняет процесс: от этого зависит нужно ли его запускать часто и не на долго, или редко, но надолго, или что-то между. Типов работы всего два: IO Bound и CPU Bound. Работа первого типа в основном состоит из ожидания некоторых событий и их быстрой обработки. Это работа с диском и сетью, когда на диск ушла запись и надо подождать, пока она на нем окажется, или когда ожидается ответный пакет из сети. Тогда большую часть времени процесс ждет. В том числе IO Bound - это интерактивные приложения, даже если они не работают ни с диском, ни с сетью. Такие приложения тоже ждут событий, но инициированных пользователем, который обычно очень медленный.</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CPU Bound - это задачи с массивными вычислениями: обработка транзакций, математика, тяжелые структуры данных вроде Б-деревьев.</a:t>
            </a:r>
            <a:endParaRPr b="0" lang="en-US" sz="1200" spc="-1" strike="noStrike">
              <a:latin typeface="Arial"/>
            </a:endParaRPr>
          </a:p>
        </p:txBody>
      </p:sp>
      <p:sp>
        <p:nvSpPr>
          <p:cNvPr id="846" name="PlaceHolder 2"/>
          <p:cNvSpPr>
            <a:spLocks noGrp="1"/>
          </p:cNvSpPr>
          <p:nvPr>
            <p:ph type="sldImg"/>
          </p:nvPr>
        </p:nvSpPr>
        <p:spPr>
          <a:xfrm>
            <a:off x="1143000" y="685800"/>
            <a:ext cx="4571640" cy="3428640"/>
          </a:xfrm>
          <a:prstGeom prst="rect">
            <a:avLst/>
          </a:prstGeom>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Кроме автоматики, шедулер учитывает и подсказки пользователя, который может выставлять приоритеты. В Unix системах это значения nice и real-time приоритет. Их можно менять в консоли, можно узнавать и устанавливать в коде. Nice - это число от -20 до 19 и чем оно больше, тем меньше у процесса приоритет. Это может показаться странным, но все встанет на свои места, если понимать nice как "вежливость" процесса, "терпимость". Чем выше nice, тем больше процесс уступает другим и менее требователен. Real-time приоритет наоборот - чем он выше, тем больше приоритет процесса. При этом сначала приоритет считается по real-time, а потом уже по nice, так что конфликта нет.</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Используя приоритеты, шедулер делит время процессора на части, называемые обычно слайсами, и иногда квантами. Квант определяет, сколько должна работать задача с ее постановки на процессор до следующего прерывания. То есть все шедулеры отличаются только тем, как он интерпретируют приоритеты, как считают кванты времени.</a:t>
            </a:r>
            <a:endParaRPr b="0" lang="en-US" sz="1200" spc="-1" strike="noStrike">
              <a:latin typeface="Arial"/>
            </a:endParaRPr>
          </a:p>
        </p:txBody>
      </p:sp>
      <p:sp>
        <p:nvSpPr>
          <p:cNvPr id="848" name="PlaceHolder 2"/>
          <p:cNvSpPr>
            <a:spLocks noGrp="1"/>
          </p:cNvSpPr>
          <p:nvPr>
            <p:ph type="sldImg"/>
          </p:nvPr>
        </p:nvSpPr>
        <p:spPr>
          <a:xfrm>
            <a:off x="1143000" y="685800"/>
            <a:ext cx="4571640" cy="3428640"/>
          </a:xfrm>
          <a:prstGeom prst="rect">
            <a:avLst/>
          </a:prstGeom>
        </p:spPr>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Рассмотрим пример нетривиального выбора приоритетов и квантов времени. Есть программа, конвертирующая видео - она делает много вычислений, преобразует каждый кадр, применяет матричные преобразования и так далее. И есть программа - игра в шахматы. Пользователь запустил конвертацию и ждет конца за игрой в шахматы с ИИ. В этой игре он делает шаги довольно редко, и в ответ программа делает совсем немного вычислений, чтобы сделать свой ход. Если дать больше процессорного времени конвертеру, то он быстрее справится с работой, но будет случаться так, что пользователь, нажав кнопку в игре, будет замечать, что все подвисло. Если дать больше времени шахматам, то процессор будет простаивать, а конвертер будет терять актуальность кешей, которые вытеснят шахматы. Конвертация может кончиться сильно позже.</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В Linux эта проблема решается неожиданным образом.</a:t>
            </a:r>
            <a:endParaRPr b="0" lang="en-US" sz="1200" spc="-1" strike="noStrike">
              <a:latin typeface="Arial"/>
            </a:endParaRPr>
          </a:p>
        </p:txBody>
      </p:sp>
      <p:sp>
        <p:nvSpPr>
          <p:cNvPr id="850" name="PlaceHolder 2"/>
          <p:cNvSpPr>
            <a:spLocks noGrp="1"/>
          </p:cNvSpPr>
          <p:nvPr>
            <p:ph type="sldImg"/>
          </p:nvPr>
        </p:nvSpPr>
        <p:spPr>
          <a:xfrm>
            <a:off x="1143000" y="685800"/>
            <a:ext cx="4571640" cy="3428640"/>
          </a:xfrm>
          <a:prstGeom prst="rect">
            <a:avLst/>
          </a:prstGeom>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В Linux в данный момент самый мощный планировщик - CFS - Complete Fair Scheduler. И он не просто раздает отрезки времени процессам, а взяв один отрезок времени, делит его между процессами по долям. И это не отличалось бы от обычных квантов времени, если бы не то, что процесс может не использовать свой квант целиком, а процесс, использовавший свой квант, может взять неиспользуемую часть другого.</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Вернемся к примеру с видео и шахматами. Пусть у них одинаковый приоритет и больше никаких процессов нет. CFS даст им по 50% времени процессора. Конвертер работает, юзер думает. Допустим, процессор делит на кванты отрезки по 1с. Конвертер использовал 500мс. Но шахматист еще думает. Тогда конвертер работает дальше. Потом на 700мс сделан ход. В ядро приходит прерывание по нажатию кнопки, происходит событие, которого ждала игра. Шедулер видит, что этот процесс готов работать и он еще не потратил свои 500мс, а конвертер уже потратил. И тогда конвертер прерывается, игра отрабатывает и снова засыпает, конвертер продолжает работу. Хотя у обоих было по 50% времени, конвертер мог потратить хоть 99%, если игре ее 49% были не нужны.</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Таким образом, в CFS квант - это минимальная гарантированная доля времени процессора. Не точная, а минимальная.</a:t>
            </a:r>
            <a:endParaRPr b="0" lang="en-US" sz="1200" spc="-1" strike="noStrike">
              <a:latin typeface="Arial"/>
            </a:endParaRPr>
          </a:p>
        </p:txBody>
      </p:sp>
      <p:sp>
        <p:nvSpPr>
          <p:cNvPr id="852" name="PlaceHolder 2"/>
          <p:cNvSpPr>
            <a:spLocks noGrp="1"/>
          </p:cNvSpPr>
          <p:nvPr>
            <p:ph type="sldImg"/>
          </p:nvPr>
        </p:nvSpPr>
        <p:spPr>
          <a:xfrm>
            <a:off x="1143000" y="685800"/>
            <a:ext cx="4571640" cy="3428640"/>
          </a:xfrm>
          <a:prstGeom prst="rect">
            <a:avLst/>
          </a:prstGeom>
        </p:spPr>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CFS - это приближение идеального планировщика, модель которого такова: если есть N процессов, то время процессора делится между ними в пропорции 1/N, переключая их бесконечно часто на бесконечно малые кванты времени работы. Это равносильно тому, как если бы они все работали одновременно, но каждый работал бы медленнее в N раз. Например, есть две задачи, каждая выполняется в одиночку 5мс. На идеальном шедулере они выполнятся за 10 секунд одновременно.</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В реальности переключения задач не мгновенны, и потому чем они чаще, тем больше процессор будет заниматься перекладыванием из пустого в порожнее вместо работы. CFS считает кванты времени, как функцию от числа процессов - чем больше процессов, тем меньше у каждого будет квант, но это значение ограничено снизу для защиты от излишней нагрузки на переключения. Время, которое делится между процессами, называется target latency. Например, если оно 20мс, и есть 2 процесса с одинаковым приоритетом, то они получат по 10мс. Но если процессов 10000, то они не будут переключаться каждые 2мкс. В версии ядра от 30.09.2018 минимальное время работы - 750мкс, а target latency - 6мс * (1 + log_2(ncpu)).</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Веса зависят экспоненциально от значений nice. Одна из формул, что вес задачи - это 1024 / (1.25 ^ nice), но она может меняться в разных версиях. Для каждого процесса ядро обновляет структуру sched_entity после каждого прерывания. В этой структуре учитывается вес, время старта процесса, его суммарное время выполнения в наносекундах и виртуальное. Виртуальное время - это реальное нормированное по весам.</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Как CFS выбирает следующую задачу к запуску? Для этого все процессы лежат в одном большом красно-черном дереве, про которое я рассказал на этой лекции. Не вдаваясь в детали дерева: это бинарное сбалансированное дерево поиска. Сортировка в нем идет по vruntime - то есть у кого меньше всего vruntime, и он больше всех страдает от несправедливости, тот лежит в левом листе дерева. Оттуда CFS и достает следующую задачу. При этом если у нескольких задач одинаковый vruntime, то CFS предпочитает тот, который был последним остановлен - тогда есть шанс, что кеши еще не испорчены. Про кеши, кстати, будет тоже лекция, так что не надо пугаться, что какой-то материал упускаем. Все впереди.</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Поскольку для вставки и изъятия процессов используется дерево поиска, сложность алгоритма - O(log(N)).</a:t>
            </a:r>
            <a:endParaRPr b="0" lang="en-US" sz="1200" spc="-1" strike="noStrike">
              <a:latin typeface="Arial"/>
            </a:endParaRPr>
          </a:p>
        </p:txBody>
      </p:sp>
      <p:sp>
        <p:nvSpPr>
          <p:cNvPr id="854" name="PlaceHolder 2"/>
          <p:cNvSpPr>
            <a:spLocks noGrp="1"/>
          </p:cNvSpPr>
          <p:nvPr>
            <p:ph type="sldImg"/>
          </p:nvPr>
        </p:nvSpPr>
        <p:spPr>
          <a:xfrm>
            <a:off x="1143000" y="685800"/>
            <a:ext cx="4571640" cy="342864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Что такое ОС и где в ней ядро? ОС - диспетчер физических ресурсов, это минимальное множество компонент, необходимых для того, чтобы работать со всеми остальными компонентами. Оно включает &lt;см слайды&gt;. Это все то, о чем говорят *нужно*, а не *можно и без этого* - &lt;см слайды&gt;. Ядро - сердце операционной системы, связующее всех ее компонент, фундамент каждого пользовательского приложения. Ядро управляет аппаратурой. Компоненты ядра - это обработчики прерываний, планировщики времени процесса, модули работы с сетью, IPC, виртуальная память. Память ядра, его код, и вообще все принадлежащее ядру называют kernel space. Все остальное - это user space. Про конкретно код говорят, что он выполняется в режиме ядра или режиме пользователя.</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Это может быть не так для микроядер. Как я рассказывал в прошлый раз, у микроядер часть модулей работает в user space в виде отдельных процессов. Например, драйвера. У MacOS, как у микроядра, можно это наблюдать, как демонов вроде coreaudiod в списке процессов. Если его убить сигналом SIGKILL, вызвав команду kill -9, то ядро не упадет, а этот модуль будет сразу перезапущен. Я его иногда перезапускаю, когда звук лагать начинает - почти всегда помогает.</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Код пользователя может получить доступ к ядру через системные вызовы. Системный вызов через регистры и стек процесса передает параметры в ядро, где реализация системного вызова выполняется от имени ядра (то есть в режиме ядра). Конечно, плодить на каждую задачу свой системный вызов было бы ошибкой. Например, вызов printf не является необходимым для функционирования системы, а значит не нужен ядру. Обычно такие функции реализуются через более простые системные вызовы. Например, printf реализован через write и форматирование строки внутри пользовательского процесса - ядро этим не занимается. Или функция strcpy - это не системный вызов - это strlen + malloc + memcpy, грубо говоря. Да, это может быть сложнее, вплоть до реализации на каких-нибудь ассемблерных инструкциях, ускоряющих что-то из этого, но тем не менее это не системный вызов. Даже malloc им не является. Он раскладывается на mmap большими кусками и разделку полученной памяти.</a:t>
            </a:r>
            <a:endParaRPr b="0" lang="en-US" sz="1200" spc="-1" strike="noStrike">
              <a:latin typeface="Arial"/>
            </a:endParaRPr>
          </a:p>
        </p:txBody>
      </p:sp>
      <p:sp>
        <p:nvSpPr>
          <p:cNvPr id="806" name="PlaceHolder 2"/>
          <p:cNvSpPr>
            <a:spLocks noGrp="1"/>
          </p:cNvSpPr>
          <p:nvPr>
            <p:ph type="sldImg"/>
          </p:nvPr>
        </p:nvSpPr>
        <p:spPr>
          <a:xfrm>
            <a:off x="1143000" y="685800"/>
            <a:ext cx="4571640" cy="3428640"/>
          </a:xfrm>
          <a:prstGeom prst="rect">
            <a:avLst/>
          </a:prstGeom>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CFS позволяет перевыполнять план, если есть свободное время процессора за счет того, что задачи, ожидающие события, удаляются из дерева и попадают в очередь ожидания.</a:t>
            </a:r>
            <a:endParaRPr b="0" lang="en-US" sz="1200" spc="-1" strike="noStrike">
              <a:latin typeface="Arial"/>
            </a:endParaRPr>
          </a:p>
        </p:txBody>
      </p:sp>
      <p:sp>
        <p:nvSpPr>
          <p:cNvPr id="856" name="PlaceHolder 2"/>
          <p:cNvSpPr>
            <a:spLocks noGrp="1"/>
          </p:cNvSpPr>
          <p:nvPr>
            <p:ph type="sldImg"/>
          </p:nvPr>
        </p:nvSpPr>
        <p:spPr>
          <a:xfrm>
            <a:off x="1143000" y="685800"/>
            <a:ext cx="4571640" cy="3428640"/>
          </a:xfrm>
          <a:prstGeom prst="rect">
            <a:avLst/>
          </a:prstGeom>
        </p:spPr>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Ссылка на код - https://github.com/tarantool/sysprog/tree/master/tasks/1</a:t>
            </a:r>
            <a:endParaRPr b="0" lang="en-US" sz="1200" spc="-1" strike="noStrike">
              <a:latin typeface="Arial"/>
            </a:endParaRPr>
          </a:p>
        </p:txBody>
      </p:sp>
      <p:sp>
        <p:nvSpPr>
          <p:cNvPr id="858" name="PlaceHolder 2"/>
          <p:cNvSpPr>
            <a:spLocks noGrp="1"/>
          </p:cNvSpPr>
          <p:nvPr>
            <p:ph type="sldImg"/>
          </p:nvPr>
        </p:nvSpPr>
        <p:spPr>
          <a:xfrm>
            <a:off x="1143000" y="685800"/>
            <a:ext cx="4571640" cy="342864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Еще одна из важнейших задач ядра - обработка аппаратных прерываний. Аппаратные прерывания, это электрические сигналы, которые буквально прерывают выполнение текущей задачи и вызывают некоторый обработчик в ядре. Но если ядро выполняет некоторую критическую задачу, то прерывания могут временно отключаться. Например, каждое нажатие кнопки в клавиатуре. В этом случае прерывание начинается с нажатия - пользователь нажал кнопку. Это вызывает обработчик в контроллере клавиатуры. Контроллер неким образом соединен с процессором компьютера, например, у него на плате может быть USB, и вы через него клавиатуру подключали. В любом случае, процессор получает прерывание через электрический сигнал. Сигнал по проводу доходит до контакта на процессоре. Получив туда электросигнал, процессор прерывает текущую задачу, находит обработчик, ассоциированный с этим сигналом, и вызывает его в ядре, как обычную функцию, которую ранее зарегистрировал, например, драйвер.</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 </a:t>
            </a:r>
            <a:r>
              <a:rPr b="0" lang="ru-RU" sz="1200" spc="-1" strike="noStrike">
                <a:latin typeface="Calibri"/>
                <a:ea typeface="Calibri"/>
              </a:rPr>
              <a:t>Заметьте, что у прерывания нет процесса. Его вызвал не код, а аппаратура. Откуда у него тогда возьмется процесс, стек, ресурсы и прочее? Выполняется он в процессе ядра, но стек у него не ядерный. Для этого есть особый третий контекст: контекст прерываний. Всего их три: контекст пользователя (это процесс в user space), контекст ядра (это процесс ядра), и контекст прерываний - у него свой особый стек и свои ограничения, хотя ему и доступна память процесса ядра. Напомню, что я еще не дошел до конкретно Linux. Это общие черты различных Unix-подобных ядер.</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 </a:t>
            </a:r>
            <a:r>
              <a:rPr b="0" lang="ru-RU" sz="1200" spc="-1" strike="noStrike">
                <a:latin typeface="Calibri"/>
                <a:ea typeface="Calibri"/>
              </a:rPr>
              <a:t>Обработчик прерывания получает на вход номер сигнала, про которые заранее известно, какой что значит. Обладая этой информацией, обработчик быстро-быстро сообщает ядру, что надо сделать, когда обработчик завершится, и завершается.</a:t>
            </a:r>
            <a:endParaRPr b="0" lang="en-US" sz="1200" spc="-1" strike="noStrike">
              <a:latin typeface="Arial"/>
            </a:endParaRPr>
          </a:p>
        </p:txBody>
      </p:sp>
      <p:sp>
        <p:nvSpPr>
          <p:cNvPr id="808" name="PlaceHolder 2"/>
          <p:cNvSpPr>
            <a:spLocks noGrp="1"/>
          </p:cNvSpPr>
          <p:nvPr>
            <p:ph type="sldImg"/>
          </p:nvPr>
        </p:nvSpPr>
        <p:spPr>
          <a:xfrm>
            <a:off x="1143000" y="685800"/>
            <a:ext cx="4571640" cy="342864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Я упомянул, что обработчик прерывания должен быть очень быстрым. Зачем такая спешка? Почему обработчик нажатой кнопки не может сразу мне ее в user space просто взять и вернуть? Потому что во время выполнения одного прерывания другие заблокированы, и чтобы не тянуть резину и не блокировать остальных, обработчик оставляет всю долгую работу на потом. Та часть, которая быстро срабатывает, запланировав работу, называется top halves, а отложенная часть - bottom halves. Верхняя половина и нижняя, как у айсберга. Про них будет идти речь подробнее на одной из следующих лекций, специально посвященной сигналам и прерываниям.</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10" name="PlaceHolder 2"/>
          <p:cNvSpPr>
            <a:spLocks noGrp="1"/>
          </p:cNvSpPr>
          <p:nvPr>
            <p:ph type="sldImg"/>
          </p:nvPr>
        </p:nvSpPr>
        <p:spPr>
          <a:xfrm>
            <a:off x="1143000" y="685800"/>
            <a:ext cx="4571640" cy="342864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200" spc="-1" strike="noStrike">
                <a:latin typeface="Calibri"/>
                <a:ea typeface="Calibri"/>
              </a:rPr>
              <a:t>Ну хорошо. Разобрались с тем, что такое ОС в общих чертах, и чем в ней занимается ядро. Но кто запускает само ядро? Когда включают компьютер, кто-то должен запустить ядро, которое запустит все остальное. Этим занимается загрузчик. Это такая специальная программа, которая позволяет вам выбрать одну из многих ОС, установленных на носителе, и запускает main функцию нужного ядра.</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Тот же вопрос про загрузчик - кто загружает его?</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Этим занимается BIOS - встроенное ПО, которое запускается компьютером при старте. Это такая еще более низкоуровневая программа, которая при старте оживляет всю аппаратуру, ищет разные загрузчики на разных носителях.</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latin typeface="Calibri"/>
                <a:ea typeface="Calibri"/>
              </a:rPr>
              <a:t>Тот же вопрос - откуда тогда BIOS берется? Он хранится на ROM - Read Only Memory. Это такое специальное устройство, состоящее из массивов транзисторов, куда производитель физически записывает BIOS. Как эти транзисторы что-то хранят, я расскажу в отдельной лекции. Хорошо, замечательно, но блин, кто тогда его из этого ROM запускает то?</a:t>
            </a:r>
            <a:endParaRPr b="0" lang="en-US" sz="1200" spc="-1" strike="noStrike">
              <a:latin typeface="Arial"/>
            </a:endParaRPr>
          </a:p>
        </p:txBody>
      </p:sp>
      <p:sp>
        <p:nvSpPr>
          <p:cNvPr id="812" name="PlaceHolder 2"/>
          <p:cNvSpPr>
            <a:spLocks noGrp="1"/>
          </p:cNvSpPr>
          <p:nvPr>
            <p:ph type="sldImg"/>
          </p:nvPr>
        </p:nvSpPr>
        <p:spPr>
          <a:xfrm>
            <a:off x="1143000" y="685800"/>
            <a:ext cx="4571640" cy="342864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Ну хорошо. Разобрались с тем, что такое ОС в общих чертах, и чем в ней занимается ядро. Но кто запускает само ядро? Когда включают компьютер, кто-то должен запустить ядро, которое запустит все остальное. Этим занимается загрузчик. Это такая специальная программа, которая позволяет вам выбрать одну из многих ОС, установленных на носителе, и запускает main функцию нужного ядра.</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Тот же вопрос про загрузчик - кто загружает его?</a:t>
            </a: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Этим занимается BIOS - встроенное ПО, которое запускается компьютером при старте. Это такая еще более низкоуровневая программа, которая при старте оживляет всю аппаратуру, ищет разные загрузчики на разных носителях.</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Тот же вопрос - откуда тогда BIOS берется? Он хранится на ROM - Read Only Memory. Это такое специальное устройство, состоящее из массивов транзисторов, куда производитель физически записывает BIOS. Как эти транзисторы что-то хранят, я расскажу в отдельной лекции. Хорошо, замечательно, но блин, кто тогда его из этого ROM запускает то?</a:t>
            </a:r>
            <a:endParaRPr b="0" lang="en-US" sz="1500" spc="-1" strike="noStrike">
              <a:latin typeface="Arial"/>
            </a:endParaRPr>
          </a:p>
        </p:txBody>
      </p:sp>
      <p:sp>
        <p:nvSpPr>
          <p:cNvPr id="814" name="PlaceHolder 2"/>
          <p:cNvSpPr>
            <a:spLocks noGrp="1"/>
          </p:cNvSpPr>
          <p:nvPr>
            <p:ph type="sldImg"/>
          </p:nvPr>
        </p:nvSpPr>
        <p:spPr>
          <a:xfrm>
            <a:off x="1143000" y="685800"/>
            <a:ext cx="4571640" cy="342864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body"/>
          </p:nvPr>
        </p:nvSpPr>
        <p:spPr>
          <a:xfrm>
            <a:off x="914400" y="4343400"/>
            <a:ext cx="5028840" cy="4114440"/>
          </a:xfrm>
          <a:prstGeom prst="rect">
            <a:avLst/>
          </a:prstGeom>
        </p:spPr>
        <p:txBody>
          <a:bodyPr>
            <a:noAutofit/>
          </a:bodyPr>
          <a:p>
            <a:pPr>
              <a:lnSpc>
                <a:spcPct val="100000"/>
              </a:lnSpc>
              <a:tabLst>
                <a:tab algn="l" pos="0"/>
              </a:tabLst>
            </a:pPr>
            <a:r>
              <a:rPr b="0" lang="ru-RU" sz="1500" spc="-1" strike="noStrike">
                <a:solidFill>
                  <a:srgbClr val="222222"/>
                </a:solidFill>
                <a:highlight>
                  <a:srgbClr val="f5f5f5"/>
                </a:highlight>
                <a:latin typeface="Arial"/>
                <a:ea typeface="Arial"/>
              </a:rPr>
              <a:t>Мы на предыдущем слайде шли сверху вниз, от ОС и его ядра до самых транзисторов. Теперь пойдем обратно.</a:t>
            </a: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00000"/>
              </a:lnSpc>
              <a:tabLst>
                <a:tab algn="l" pos="0"/>
              </a:tabLst>
            </a:pPr>
            <a:r>
              <a:rPr b="0" lang="ru-RU" sz="1500" spc="-1" strike="noStrike">
                <a:solidFill>
                  <a:srgbClr val="222222"/>
                </a:solidFill>
                <a:highlight>
                  <a:srgbClr val="f5f5f5"/>
                </a:highlight>
                <a:latin typeface="Arial"/>
                <a:ea typeface="Arial"/>
              </a:rPr>
              <a:t>Сначала происходит нажатие на кнопку включения. После нажатия компьютер наполняется энергией. Резисторы греются, конденсаторы копят заряды, периферия раскручивает диски, вентиляторы и прочие простые вещи. Процессор начинает работать, но чувствует он себя как после сна посреди дня - у него амнезия. Ему нечего выполнять, даже BIOSа в нем нет. Разработчики аппаратуры это предусмотрели и сделали так, что при пробуждении процессор читает из определенного заранее известного места ROM адрес места, где расположено начало программы BIOS. Обычно инструкция прыжка в начало BIOS расположен в последних 16 байтах ROM. Процессор эту инструкцию выполняет и наконец запускается BIOS. Он помещается в ОП и выполняется как обычная программа.</a:t>
            </a: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00000"/>
              </a:lnSpc>
              <a:tabLst>
                <a:tab algn="l" pos="0"/>
              </a:tabLst>
            </a:pPr>
            <a:r>
              <a:rPr b="0" lang="ru-RU" sz="1500" spc="-1" strike="noStrike">
                <a:solidFill>
                  <a:srgbClr val="222222"/>
                </a:solidFill>
                <a:highlight>
                  <a:srgbClr val="f5f5f5"/>
                </a:highlight>
                <a:latin typeface="Arial"/>
                <a:ea typeface="Arial"/>
              </a:rPr>
              <a:t>BIOS - это полностью самостоятельная программа, независимая от всяких ядер, файловых систем и прочего. Она сперва запускает BIOSы остальных устройств, в том числе видеокарты, чтобы мы увидели синий экран со разными настройками и списком аппаратуры. Затем происходит либо ручной, либо автоматический выбор того, с какого носителя запускать загрузчик. Как найти загрузчик на этом носителе? Структура каждого носителя информации такова, что в его начале есть особая секция под названием master boot record. Там расположена информация о том, где на этом носителе лежит загрузчик. BIOS об этом знает и прыгает на начало программы загрузчика.</a:t>
            </a: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00000"/>
              </a:lnSpc>
              <a:tabLst>
                <a:tab algn="l" pos="0"/>
              </a:tabLst>
            </a:pPr>
            <a:r>
              <a:rPr b="0" lang="ru-RU" sz="1500" spc="-1" strike="noStrike">
                <a:solidFill>
                  <a:srgbClr val="222222"/>
                </a:solidFill>
                <a:highlight>
                  <a:srgbClr val="f5f5f5"/>
                </a:highlight>
                <a:latin typeface="Arial"/>
                <a:ea typeface="Arial"/>
              </a:rPr>
              <a:t>Загрузчик уже более сложное ПО. Он, в отличие от BIOS, обычно больше и сложнее, так как не ограничен размером ROM, и знает что такое файлы, файловая система. Он сканирует файловую систему в поисках ядер ОС. Все, которые нашел, он нам выводит на экран, и можно дальше выбирать, какое ядро запускать. У какого из них звать main, помещать его в ОП и все такое. Если BIOS завязан на аппаратуру, то загрузчик - нет, и они обычно на слуху. Например, загрузчик GNU GRUB. Он был написан в 1995 году в рамках ядра проекта GNU Hurd - альтернативы Linux, как я рассказывал на прошлой лекции.</a:t>
            </a: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00000"/>
              </a:lnSpc>
              <a:tabLst>
                <a:tab algn="l" pos="0"/>
              </a:tabLst>
            </a:pPr>
            <a:r>
              <a:rPr b="0" lang="ru-RU" sz="1500" spc="-1" strike="noStrike">
                <a:solidFill>
                  <a:srgbClr val="222222"/>
                </a:solidFill>
                <a:highlight>
                  <a:srgbClr val="f5f5f5"/>
                </a:highlight>
                <a:latin typeface="Arial"/>
                <a:ea typeface="Arial"/>
              </a:rPr>
              <a:t>Все эти этапы сопровождаются помещением очередной программы в ОП и вытеснением предыдущий. Как по цепочке, BIOS, загрузчик и ядро передают друг другу управление.</a:t>
            </a: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На следующих лекциях мы будем постепенно разбираться с тем, как транзисторы что-либо хранят, как устроена ФС и ее master boot record, как устроена ОП.</a:t>
            </a:r>
            <a:endParaRPr b="0" lang="en-US" sz="1500" spc="-1" strike="noStrike">
              <a:latin typeface="Arial"/>
            </a:endParaRPr>
          </a:p>
        </p:txBody>
      </p:sp>
      <p:sp>
        <p:nvSpPr>
          <p:cNvPr id="816" name="PlaceHolder 2"/>
          <p:cNvSpPr>
            <a:spLocks noGrp="1"/>
          </p:cNvSpPr>
          <p:nvPr>
            <p:ph type="sldImg"/>
          </p:nvPr>
        </p:nvSpPr>
        <p:spPr>
          <a:xfrm>
            <a:off x="1143000" y="685800"/>
            <a:ext cx="4571640" cy="342864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type="body"/>
          </p:nvPr>
        </p:nvSpPr>
        <p:spPr>
          <a:xfrm>
            <a:off x="982440" y="197856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46" name="PlaceHolder 3"/>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49"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50"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5"/>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type="body"/>
          </p:nvPr>
        </p:nvSpPr>
        <p:spPr>
          <a:xfrm>
            <a:off x="98244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54" name="PlaceHolder 3"/>
          <p:cNvSpPr>
            <a:spLocks noGrp="1"/>
          </p:cNvSpPr>
          <p:nvPr>
            <p:ph type="body"/>
          </p:nvPr>
        </p:nvSpPr>
        <p:spPr>
          <a:xfrm>
            <a:off x="427068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4"/>
          <p:cNvSpPr>
            <a:spLocks noGrp="1"/>
          </p:cNvSpPr>
          <p:nvPr>
            <p:ph type="body"/>
          </p:nvPr>
        </p:nvSpPr>
        <p:spPr>
          <a:xfrm>
            <a:off x="755892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5"/>
          <p:cNvSpPr>
            <a:spLocks noGrp="1"/>
          </p:cNvSpPr>
          <p:nvPr>
            <p:ph type="body"/>
          </p:nvPr>
        </p:nvSpPr>
        <p:spPr>
          <a:xfrm>
            <a:off x="98244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6"/>
          <p:cNvSpPr>
            <a:spLocks noGrp="1"/>
          </p:cNvSpPr>
          <p:nvPr>
            <p:ph type="body"/>
          </p:nvPr>
        </p:nvSpPr>
        <p:spPr>
          <a:xfrm>
            <a:off x="427068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7"/>
          <p:cNvSpPr>
            <a:spLocks noGrp="1"/>
          </p:cNvSpPr>
          <p:nvPr>
            <p:ph type="body"/>
          </p:nvPr>
        </p:nvSpPr>
        <p:spPr>
          <a:xfrm>
            <a:off x="755892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 name="PlaceHolder 2"/>
          <p:cNvSpPr>
            <a:spLocks noGrp="1"/>
          </p:cNvSpPr>
          <p:nvPr>
            <p:ph type="subTitle"/>
          </p:nvPr>
        </p:nvSpPr>
        <p:spPr>
          <a:xfrm>
            <a:off x="982440" y="1978560"/>
            <a:ext cx="9725760" cy="3744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982440" y="1978560"/>
            <a:ext cx="972576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 name="PlaceHolder 2"/>
          <p:cNvSpPr>
            <a:spLocks noGrp="1"/>
          </p:cNvSpPr>
          <p:nvPr>
            <p:ph type="subTitle"/>
          </p:nvPr>
        </p:nvSpPr>
        <p:spPr>
          <a:xfrm>
            <a:off x="982440" y="1978560"/>
            <a:ext cx="9725760" cy="3744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9"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4"/>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3"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4"/>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7" name="PlaceHolder 2"/>
          <p:cNvSpPr>
            <a:spLocks noGrp="1"/>
          </p:cNvSpPr>
          <p:nvPr>
            <p:ph type="body"/>
          </p:nvPr>
        </p:nvSpPr>
        <p:spPr>
          <a:xfrm>
            <a:off x="982440" y="197856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88" name="PlaceHolder 3"/>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91"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92"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93" name="PlaceHolder 5"/>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type="body"/>
          </p:nvPr>
        </p:nvSpPr>
        <p:spPr>
          <a:xfrm>
            <a:off x="98244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3"/>
          <p:cNvSpPr>
            <a:spLocks noGrp="1"/>
          </p:cNvSpPr>
          <p:nvPr>
            <p:ph type="body"/>
          </p:nvPr>
        </p:nvSpPr>
        <p:spPr>
          <a:xfrm>
            <a:off x="427068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4"/>
          <p:cNvSpPr>
            <a:spLocks noGrp="1"/>
          </p:cNvSpPr>
          <p:nvPr>
            <p:ph type="body"/>
          </p:nvPr>
        </p:nvSpPr>
        <p:spPr>
          <a:xfrm>
            <a:off x="755892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5"/>
          <p:cNvSpPr>
            <a:spLocks noGrp="1"/>
          </p:cNvSpPr>
          <p:nvPr>
            <p:ph type="body"/>
          </p:nvPr>
        </p:nvSpPr>
        <p:spPr>
          <a:xfrm>
            <a:off x="98244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99" name="PlaceHolder 6"/>
          <p:cNvSpPr>
            <a:spLocks noGrp="1"/>
          </p:cNvSpPr>
          <p:nvPr>
            <p:ph type="body"/>
          </p:nvPr>
        </p:nvSpPr>
        <p:spPr>
          <a:xfrm>
            <a:off x="427068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7"/>
          <p:cNvSpPr>
            <a:spLocks noGrp="1"/>
          </p:cNvSpPr>
          <p:nvPr>
            <p:ph type="body"/>
          </p:nvPr>
        </p:nvSpPr>
        <p:spPr>
          <a:xfrm>
            <a:off x="755892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1" name="PlaceHolder 2"/>
          <p:cNvSpPr>
            <a:spLocks noGrp="1"/>
          </p:cNvSpPr>
          <p:nvPr>
            <p:ph type="subTitle"/>
          </p:nvPr>
        </p:nvSpPr>
        <p:spPr>
          <a:xfrm>
            <a:off x="982440" y="1978560"/>
            <a:ext cx="9725760" cy="3744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3" name="PlaceHolder 2"/>
          <p:cNvSpPr>
            <a:spLocks noGrp="1"/>
          </p:cNvSpPr>
          <p:nvPr>
            <p:ph type="body"/>
          </p:nvPr>
        </p:nvSpPr>
        <p:spPr>
          <a:xfrm>
            <a:off x="982440" y="1978560"/>
            <a:ext cx="972576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5"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 name="PlaceHolder 2"/>
          <p:cNvSpPr>
            <a:spLocks noGrp="1"/>
          </p:cNvSpPr>
          <p:nvPr>
            <p:ph type="body"/>
          </p:nvPr>
        </p:nvSpPr>
        <p:spPr>
          <a:xfrm>
            <a:off x="982440" y="1978560"/>
            <a:ext cx="972576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0"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4"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125"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26" name="PlaceHolder 4"/>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8"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29"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30" name="PlaceHolder 4"/>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2" name="PlaceHolder 2"/>
          <p:cNvSpPr>
            <a:spLocks noGrp="1"/>
          </p:cNvSpPr>
          <p:nvPr>
            <p:ph type="body"/>
          </p:nvPr>
        </p:nvSpPr>
        <p:spPr>
          <a:xfrm>
            <a:off x="982440" y="197856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33" name="PlaceHolder 3"/>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5"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36"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37"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38" name="PlaceHolder 5"/>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0" name="PlaceHolder 2"/>
          <p:cNvSpPr>
            <a:spLocks noGrp="1"/>
          </p:cNvSpPr>
          <p:nvPr>
            <p:ph type="body"/>
          </p:nvPr>
        </p:nvSpPr>
        <p:spPr>
          <a:xfrm>
            <a:off x="98244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41" name="PlaceHolder 3"/>
          <p:cNvSpPr>
            <a:spLocks noGrp="1"/>
          </p:cNvSpPr>
          <p:nvPr>
            <p:ph type="body"/>
          </p:nvPr>
        </p:nvSpPr>
        <p:spPr>
          <a:xfrm>
            <a:off x="427068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4"/>
          <p:cNvSpPr>
            <a:spLocks noGrp="1"/>
          </p:cNvSpPr>
          <p:nvPr>
            <p:ph type="body"/>
          </p:nvPr>
        </p:nvSpPr>
        <p:spPr>
          <a:xfrm>
            <a:off x="755892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5"/>
          <p:cNvSpPr>
            <a:spLocks noGrp="1"/>
          </p:cNvSpPr>
          <p:nvPr>
            <p:ph type="body"/>
          </p:nvPr>
        </p:nvSpPr>
        <p:spPr>
          <a:xfrm>
            <a:off x="98244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6"/>
          <p:cNvSpPr>
            <a:spLocks noGrp="1"/>
          </p:cNvSpPr>
          <p:nvPr>
            <p:ph type="body"/>
          </p:nvPr>
        </p:nvSpPr>
        <p:spPr>
          <a:xfrm>
            <a:off x="427068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45" name="PlaceHolder 7"/>
          <p:cNvSpPr>
            <a:spLocks noGrp="1"/>
          </p:cNvSpPr>
          <p:nvPr>
            <p:ph type="body"/>
          </p:nvPr>
        </p:nvSpPr>
        <p:spPr>
          <a:xfrm>
            <a:off x="755892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2" name="PlaceHolder 2"/>
          <p:cNvSpPr>
            <a:spLocks noGrp="1"/>
          </p:cNvSpPr>
          <p:nvPr>
            <p:ph type="subTitle"/>
          </p:nvPr>
        </p:nvSpPr>
        <p:spPr>
          <a:xfrm>
            <a:off x="982440" y="1978560"/>
            <a:ext cx="9725760" cy="3744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4" name="PlaceHolder 2"/>
          <p:cNvSpPr>
            <a:spLocks noGrp="1"/>
          </p:cNvSpPr>
          <p:nvPr>
            <p:ph type="body"/>
          </p:nvPr>
        </p:nvSpPr>
        <p:spPr>
          <a:xfrm>
            <a:off x="982440" y="1978560"/>
            <a:ext cx="972576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6"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1"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5"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166"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67" name="PlaceHolder 4"/>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9"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70"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71" name="PlaceHolder 4"/>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3" name="PlaceHolder 2"/>
          <p:cNvSpPr>
            <a:spLocks noGrp="1"/>
          </p:cNvSpPr>
          <p:nvPr>
            <p:ph type="body"/>
          </p:nvPr>
        </p:nvSpPr>
        <p:spPr>
          <a:xfrm>
            <a:off x="982440" y="197856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74" name="PlaceHolder 3"/>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6"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77"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78"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79" name="PlaceHolder 5"/>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1" name="PlaceHolder 2"/>
          <p:cNvSpPr>
            <a:spLocks noGrp="1"/>
          </p:cNvSpPr>
          <p:nvPr>
            <p:ph type="body"/>
          </p:nvPr>
        </p:nvSpPr>
        <p:spPr>
          <a:xfrm>
            <a:off x="98244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82" name="PlaceHolder 3"/>
          <p:cNvSpPr>
            <a:spLocks noGrp="1"/>
          </p:cNvSpPr>
          <p:nvPr>
            <p:ph type="body"/>
          </p:nvPr>
        </p:nvSpPr>
        <p:spPr>
          <a:xfrm>
            <a:off x="427068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83" name="PlaceHolder 4"/>
          <p:cNvSpPr>
            <a:spLocks noGrp="1"/>
          </p:cNvSpPr>
          <p:nvPr>
            <p:ph type="body"/>
          </p:nvPr>
        </p:nvSpPr>
        <p:spPr>
          <a:xfrm>
            <a:off x="755892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84" name="PlaceHolder 5"/>
          <p:cNvSpPr>
            <a:spLocks noGrp="1"/>
          </p:cNvSpPr>
          <p:nvPr>
            <p:ph type="body"/>
          </p:nvPr>
        </p:nvSpPr>
        <p:spPr>
          <a:xfrm>
            <a:off x="98244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85" name="PlaceHolder 6"/>
          <p:cNvSpPr>
            <a:spLocks noGrp="1"/>
          </p:cNvSpPr>
          <p:nvPr>
            <p:ph type="body"/>
          </p:nvPr>
        </p:nvSpPr>
        <p:spPr>
          <a:xfrm>
            <a:off x="427068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186" name="PlaceHolder 7"/>
          <p:cNvSpPr>
            <a:spLocks noGrp="1"/>
          </p:cNvSpPr>
          <p:nvPr>
            <p:ph type="body"/>
          </p:nvPr>
        </p:nvSpPr>
        <p:spPr>
          <a:xfrm>
            <a:off x="755892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4" name="PlaceHolder 2"/>
          <p:cNvSpPr>
            <a:spLocks noGrp="1"/>
          </p:cNvSpPr>
          <p:nvPr>
            <p:ph type="subTitle"/>
          </p:nvPr>
        </p:nvSpPr>
        <p:spPr>
          <a:xfrm>
            <a:off x="982440" y="1978560"/>
            <a:ext cx="9725760" cy="3744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6" name="PlaceHolder 2"/>
          <p:cNvSpPr>
            <a:spLocks noGrp="1"/>
          </p:cNvSpPr>
          <p:nvPr>
            <p:ph type="body"/>
          </p:nvPr>
        </p:nvSpPr>
        <p:spPr>
          <a:xfrm>
            <a:off x="982440" y="1978560"/>
            <a:ext cx="972576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8"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199"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3"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04"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205"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7"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208"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4"/>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1"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12"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13" name="PlaceHolder 4"/>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5" name="PlaceHolder 2"/>
          <p:cNvSpPr>
            <a:spLocks noGrp="1"/>
          </p:cNvSpPr>
          <p:nvPr>
            <p:ph type="body"/>
          </p:nvPr>
        </p:nvSpPr>
        <p:spPr>
          <a:xfrm>
            <a:off x="982440" y="197856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16" name="PlaceHolder 3"/>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8"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19"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20"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21" name="PlaceHolder 5"/>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3" name="PlaceHolder 2"/>
          <p:cNvSpPr>
            <a:spLocks noGrp="1"/>
          </p:cNvSpPr>
          <p:nvPr>
            <p:ph type="body"/>
          </p:nvPr>
        </p:nvSpPr>
        <p:spPr>
          <a:xfrm>
            <a:off x="98244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24" name="PlaceHolder 3"/>
          <p:cNvSpPr>
            <a:spLocks noGrp="1"/>
          </p:cNvSpPr>
          <p:nvPr>
            <p:ph type="body"/>
          </p:nvPr>
        </p:nvSpPr>
        <p:spPr>
          <a:xfrm>
            <a:off x="427068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25" name="PlaceHolder 4"/>
          <p:cNvSpPr>
            <a:spLocks noGrp="1"/>
          </p:cNvSpPr>
          <p:nvPr>
            <p:ph type="body"/>
          </p:nvPr>
        </p:nvSpPr>
        <p:spPr>
          <a:xfrm>
            <a:off x="755892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26" name="PlaceHolder 5"/>
          <p:cNvSpPr>
            <a:spLocks noGrp="1"/>
          </p:cNvSpPr>
          <p:nvPr>
            <p:ph type="body"/>
          </p:nvPr>
        </p:nvSpPr>
        <p:spPr>
          <a:xfrm>
            <a:off x="98244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27" name="PlaceHolder 6"/>
          <p:cNvSpPr>
            <a:spLocks noGrp="1"/>
          </p:cNvSpPr>
          <p:nvPr>
            <p:ph type="body"/>
          </p:nvPr>
        </p:nvSpPr>
        <p:spPr>
          <a:xfrm>
            <a:off x="427068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28" name="PlaceHolder 7"/>
          <p:cNvSpPr>
            <a:spLocks noGrp="1"/>
          </p:cNvSpPr>
          <p:nvPr>
            <p:ph type="body"/>
          </p:nvPr>
        </p:nvSpPr>
        <p:spPr>
          <a:xfrm>
            <a:off x="755892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2" name="PlaceHolder 2"/>
          <p:cNvSpPr>
            <a:spLocks noGrp="1"/>
          </p:cNvSpPr>
          <p:nvPr>
            <p:ph type="subTitle"/>
          </p:nvPr>
        </p:nvSpPr>
        <p:spPr>
          <a:xfrm>
            <a:off x="982440" y="1978560"/>
            <a:ext cx="9725760" cy="3744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4" name="PlaceHolder 2"/>
          <p:cNvSpPr>
            <a:spLocks noGrp="1"/>
          </p:cNvSpPr>
          <p:nvPr>
            <p:ph type="body"/>
          </p:nvPr>
        </p:nvSpPr>
        <p:spPr>
          <a:xfrm>
            <a:off x="982440" y="1978560"/>
            <a:ext cx="972576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6"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247"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1"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52"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253"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5"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57" name="PlaceHolder 4"/>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9"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60"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61" name="PlaceHolder 4"/>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3" name="PlaceHolder 2"/>
          <p:cNvSpPr>
            <a:spLocks noGrp="1"/>
          </p:cNvSpPr>
          <p:nvPr>
            <p:ph type="body"/>
          </p:nvPr>
        </p:nvSpPr>
        <p:spPr>
          <a:xfrm>
            <a:off x="982440" y="197856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64" name="PlaceHolder 3"/>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6"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67"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68"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69" name="PlaceHolder 5"/>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1" name="PlaceHolder 2"/>
          <p:cNvSpPr>
            <a:spLocks noGrp="1"/>
          </p:cNvSpPr>
          <p:nvPr>
            <p:ph type="body"/>
          </p:nvPr>
        </p:nvSpPr>
        <p:spPr>
          <a:xfrm>
            <a:off x="98244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72" name="PlaceHolder 3"/>
          <p:cNvSpPr>
            <a:spLocks noGrp="1"/>
          </p:cNvSpPr>
          <p:nvPr>
            <p:ph type="body"/>
          </p:nvPr>
        </p:nvSpPr>
        <p:spPr>
          <a:xfrm>
            <a:off x="427068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73" name="PlaceHolder 4"/>
          <p:cNvSpPr>
            <a:spLocks noGrp="1"/>
          </p:cNvSpPr>
          <p:nvPr>
            <p:ph type="body"/>
          </p:nvPr>
        </p:nvSpPr>
        <p:spPr>
          <a:xfrm>
            <a:off x="755892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74" name="PlaceHolder 5"/>
          <p:cNvSpPr>
            <a:spLocks noGrp="1"/>
          </p:cNvSpPr>
          <p:nvPr>
            <p:ph type="body"/>
          </p:nvPr>
        </p:nvSpPr>
        <p:spPr>
          <a:xfrm>
            <a:off x="98244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75" name="PlaceHolder 6"/>
          <p:cNvSpPr>
            <a:spLocks noGrp="1"/>
          </p:cNvSpPr>
          <p:nvPr>
            <p:ph type="body"/>
          </p:nvPr>
        </p:nvSpPr>
        <p:spPr>
          <a:xfrm>
            <a:off x="427068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76" name="PlaceHolder 7"/>
          <p:cNvSpPr>
            <a:spLocks noGrp="1"/>
          </p:cNvSpPr>
          <p:nvPr>
            <p:ph type="body"/>
          </p:nvPr>
        </p:nvSpPr>
        <p:spPr>
          <a:xfrm>
            <a:off x="755892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4" name="PlaceHolder 2"/>
          <p:cNvSpPr>
            <a:spLocks noGrp="1"/>
          </p:cNvSpPr>
          <p:nvPr>
            <p:ph type="subTitle"/>
          </p:nvPr>
        </p:nvSpPr>
        <p:spPr>
          <a:xfrm>
            <a:off x="982440" y="1978560"/>
            <a:ext cx="9725760" cy="3744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6" name="PlaceHolder 2"/>
          <p:cNvSpPr>
            <a:spLocks noGrp="1"/>
          </p:cNvSpPr>
          <p:nvPr>
            <p:ph type="body"/>
          </p:nvPr>
        </p:nvSpPr>
        <p:spPr>
          <a:xfrm>
            <a:off x="982440" y="1978560"/>
            <a:ext cx="972576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8"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289"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3"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94"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295"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4"/>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7"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298"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299" name="PlaceHolder 4"/>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1"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02"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03" name="PlaceHolder 4"/>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5" name="PlaceHolder 2"/>
          <p:cNvSpPr>
            <a:spLocks noGrp="1"/>
          </p:cNvSpPr>
          <p:nvPr>
            <p:ph type="body"/>
          </p:nvPr>
        </p:nvSpPr>
        <p:spPr>
          <a:xfrm>
            <a:off x="982440" y="197856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06" name="PlaceHolder 3"/>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8"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09"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10"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11" name="PlaceHolder 5"/>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3" name="PlaceHolder 2"/>
          <p:cNvSpPr>
            <a:spLocks noGrp="1"/>
          </p:cNvSpPr>
          <p:nvPr>
            <p:ph type="body"/>
          </p:nvPr>
        </p:nvSpPr>
        <p:spPr>
          <a:xfrm>
            <a:off x="98244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14" name="PlaceHolder 3"/>
          <p:cNvSpPr>
            <a:spLocks noGrp="1"/>
          </p:cNvSpPr>
          <p:nvPr>
            <p:ph type="body"/>
          </p:nvPr>
        </p:nvSpPr>
        <p:spPr>
          <a:xfrm>
            <a:off x="427068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15" name="PlaceHolder 4"/>
          <p:cNvSpPr>
            <a:spLocks noGrp="1"/>
          </p:cNvSpPr>
          <p:nvPr>
            <p:ph type="body"/>
          </p:nvPr>
        </p:nvSpPr>
        <p:spPr>
          <a:xfrm>
            <a:off x="755892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16" name="PlaceHolder 5"/>
          <p:cNvSpPr>
            <a:spLocks noGrp="1"/>
          </p:cNvSpPr>
          <p:nvPr>
            <p:ph type="body"/>
          </p:nvPr>
        </p:nvSpPr>
        <p:spPr>
          <a:xfrm>
            <a:off x="98244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17" name="PlaceHolder 6"/>
          <p:cNvSpPr>
            <a:spLocks noGrp="1"/>
          </p:cNvSpPr>
          <p:nvPr>
            <p:ph type="body"/>
          </p:nvPr>
        </p:nvSpPr>
        <p:spPr>
          <a:xfrm>
            <a:off x="427068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18" name="PlaceHolder 7"/>
          <p:cNvSpPr>
            <a:spLocks noGrp="1"/>
          </p:cNvSpPr>
          <p:nvPr>
            <p:ph type="body"/>
          </p:nvPr>
        </p:nvSpPr>
        <p:spPr>
          <a:xfrm>
            <a:off x="755892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1" name="PlaceHolder 2"/>
          <p:cNvSpPr>
            <a:spLocks noGrp="1"/>
          </p:cNvSpPr>
          <p:nvPr>
            <p:ph type="subTitle"/>
          </p:nvPr>
        </p:nvSpPr>
        <p:spPr>
          <a:xfrm>
            <a:off x="982440" y="1978560"/>
            <a:ext cx="9725760" cy="3744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3" name="PlaceHolder 2"/>
          <p:cNvSpPr>
            <a:spLocks noGrp="1"/>
          </p:cNvSpPr>
          <p:nvPr>
            <p:ph type="body"/>
          </p:nvPr>
        </p:nvSpPr>
        <p:spPr>
          <a:xfrm>
            <a:off x="982440" y="1978560"/>
            <a:ext cx="972576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5"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346"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43" name="PlaceHolder 4"/>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0"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51" name="PlaceHolder 3"/>
          <p:cNvSpPr>
            <a:spLocks noGrp="1"/>
          </p:cNvSpPr>
          <p:nvPr>
            <p:ph type="body"/>
          </p:nvPr>
        </p:nvSpPr>
        <p:spPr>
          <a:xfrm>
            <a:off x="596592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352"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4" name="PlaceHolder 2"/>
          <p:cNvSpPr>
            <a:spLocks noGrp="1"/>
          </p:cNvSpPr>
          <p:nvPr>
            <p:ph type="body"/>
          </p:nvPr>
        </p:nvSpPr>
        <p:spPr>
          <a:xfrm>
            <a:off x="982440" y="1978560"/>
            <a:ext cx="4745880" cy="3744360"/>
          </a:xfrm>
          <a:prstGeom prst="rect">
            <a:avLst/>
          </a:prstGeom>
        </p:spPr>
        <p:txBody>
          <a:bodyPr lIns="0" rIns="0" tIns="0" bIns="0">
            <a:normAutofit/>
          </a:bodyPr>
          <a:p>
            <a:endParaRPr b="0" lang="en-US" sz="1400" spc="-1" strike="noStrike">
              <a:solidFill>
                <a:srgbClr val="000000"/>
              </a:solidFill>
              <a:latin typeface="Arial"/>
            </a:endParaRPr>
          </a:p>
        </p:txBody>
      </p:sp>
      <p:sp>
        <p:nvSpPr>
          <p:cNvPr id="355"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56" name="PlaceHolder 4"/>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8"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59"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60" name="PlaceHolder 4"/>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2" name="PlaceHolder 2"/>
          <p:cNvSpPr>
            <a:spLocks noGrp="1"/>
          </p:cNvSpPr>
          <p:nvPr>
            <p:ph type="body"/>
          </p:nvPr>
        </p:nvSpPr>
        <p:spPr>
          <a:xfrm>
            <a:off x="982440" y="197856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63" name="PlaceHolder 3"/>
          <p:cNvSpPr>
            <a:spLocks noGrp="1"/>
          </p:cNvSpPr>
          <p:nvPr>
            <p:ph type="body"/>
          </p:nvPr>
        </p:nvSpPr>
        <p:spPr>
          <a:xfrm>
            <a:off x="982440" y="3934440"/>
            <a:ext cx="972576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5" name="PlaceHolder 2"/>
          <p:cNvSpPr>
            <a:spLocks noGrp="1"/>
          </p:cNvSpPr>
          <p:nvPr>
            <p:ph type="body"/>
          </p:nvPr>
        </p:nvSpPr>
        <p:spPr>
          <a:xfrm>
            <a:off x="98244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66" name="PlaceHolder 3"/>
          <p:cNvSpPr>
            <a:spLocks noGrp="1"/>
          </p:cNvSpPr>
          <p:nvPr>
            <p:ph type="body"/>
          </p:nvPr>
        </p:nvSpPr>
        <p:spPr>
          <a:xfrm>
            <a:off x="5965920" y="197856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67" name="PlaceHolder 4"/>
          <p:cNvSpPr>
            <a:spLocks noGrp="1"/>
          </p:cNvSpPr>
          <p:nvPr>
            <p:ph type="body"/>
          </p:nvPr>
        </p:nvSpPr>
        <p:spPr>
          <a:xfrm>
            <a:off x="98244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68" name="PlaceHolder 5"/>
          <p:cNvSpPr>
            <a:spLocks noGrp="1"/>
          </p:cNvSpPr>
          <p:nvPr>
            <p:ph type="body"/>
          </p:nvPr>
        </p:nvSpPr>
        <p:spPr>
          <a:xfrm>
            <a:off x="5965920" y="3934440"/>
            <a:ext cx="47458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0" name="PlaceHolder 2"/>
          <p:cNvSpPr>
            <a:spLocks noGrp="1"/>
          </p:cNvSpPr>
          <p:nvPr>
            <p:ph type="body"/>
          </p:nvPr>
        </p:nvSpPr>
        <p:spPr>
          <a:xfrm>
            <a:off x="98244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71" name="PlaceHolder 3"/>
          <p:cNvSpPr>
            <a:spLocks noGrp="1"/>
          </p:cNvSpPr>
          <p:nvPr>
            <p:ph type="body"/>
          </p:nvPr>
        </p:nvSpPr>
        <p:spPr>
          <a:xfrm>
            <a:off x="427068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72" name="PlaceHolder 4"/>
          <p:cNvSpPr>
            <a:spLocks noGrp="1"/>
          </p:cNvSpPr>
          <p:nvPr>
            <p:ph type="body"/>
          </p:nvPr>
        </p:nvSpPr>
        <p:spPr>
          <a:xfrm>
            <a:off x="7558920" y="197856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73" name="PlaceHolder 5"/>
          <p:cNvSpPr>
            <a:spLocks noGrp="1"/>
          </p:cNvSpPr>
          <p:nvPr>
            <p:ph type="body"/>
          </p:nvPr>
        </p:nvSpPr>
        <p:spPr>
          <a:xfrm>
            <a:off x="98244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74" name="PlaceHolder 6"/>
          <p:cNvSpPr>
            <a:spLocks noGrp="1"/>
          </p:cNvSpPr>
          <p:nvPr>
            <p:ph type="body"/>
          </p:nvPr>
        </p:nvSpPr>
        <p:spPr>
          <a:xfrm>
            <a:off x="427068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
        <p:nvSpPr>
          <p:cNvPr id="375" name="PlaceHolder 7"/>
          <p:cNvSpPr>
            <a:spLocks noGrp="1"/>
          </p:cNvSpPr>
          <p:nvPr>
            <p:ph type="body"/>
          </p:nvPr>
        </p:nvSpPr>
        <p:spPr>
          <a:xfrm>
            <a:off x="7558920" y="3934440"/>
            <a:ext cx="3131280" cy="178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0.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6f6"/>
        </a:solidFill>
      </p:bgPr>
    </p:bg>
    <p:spTree>
      <p:nvGrpSpPr>
        <p:cNvPr id="1" name=""/>
        <p:cNvGrpSpPr/>
        <p:nvPr/>
      </p:nvGrpSpPr>
      <p:grpSpPr>
        <a:xfrm>
          <a:off x="0" y="0"/>
          <a:ext cx="0" cy="0"/>
          <a:chOff x="0" y="0"/>
          <a:chExt cx="0" cy="0"/>
        </a:xfrm>
      </p:grpSpPr>
      <p:pic>
        <p:nvPicPr>
          <p:cNvPr id="0" name="Google Shape;8;p13" descr="Рисунок 720"/>
          <p:cNvPicPr/>
          <p:nvPr/>
        </p:nvPicPr>
        <p:blipFill>
          <a:blip r:embed="rId2"/>
          <a:srcRect l="54782" t="2980" r="38524" b="65073"/>
          <a:stretch/>
        </p:blipFill>
        <p:spPr>
          <a:xfrm rot="10800000">
            <a:off x="360" y="2400480"/>
            <a:ext cx="921600" cy="4457520"/>
          </a:xfrm>
          <a:prstGeom prst="rect">
            <a:avLst/>
          </a:prstGeom>
          <a:ln>
            <a:noFill/>
          </a:ln>
        </p:spPr>
      </p:pic>
      <p:sp>
        <p:nvSpPr>
          <p:cNvPr id="1" name="PlaceHolder 1"/>
          <p:cNvSpPr>
            <a:spLocks noGrp="1"/>
          </p:cNvSpPr>
          <p:nvPr>
            <p:ph type="body"/>
          </p:nvPr>
        </p:nvSpPr>
        <p:spPr>
          <a:xfrm>
            <a:off x="1651680" y="5243400"/>
            <a:ext cx="5799240" cy="331560"/>
          </a:xfrm>
          <a:prstGeom prst="rect">
            <a:avLst/>
          </a:prstGeom>
        </p:spPr>
        <p:txBody>
          <a:bodyPr>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a:t>
            </a:r>
            <a:r>
              <a:rPr b="0" lang="en-US" sz="1800" spc="-1" strike="noStrike">
                <a:solidFill>
                  <a:srgbClr val="000000"/>
                </a:solidFill>
                <a:latin typeface="Arial"/>
              </a:rPr>
              <a:t>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a:t>
            </a:r>
            <a:r>
              <a:rPr b="0" lang="en-US" sz="1800" spc="-1" strike="noStrike">
                <a:solidFill>
                  <a:srgbClr val="000000"/>
                </a:solidFill>
                <a:latin typeface="Arial"/>
              </a:rPr>
              <a:t>Outline </a:t>
            </a:r>
            <a:r>
              <a:rPr b="0" lang="en-US" sz="1800" spc="-1" strike="noStrike">
                <a:solidFill>
                  <a:srgbClr val="000000"/>
                </a:solidFill>
                <a:latin typeface="Arial"/>
              </a:rPr>
              <a:t>Level</a:t>
            </a:r>
            <a:endParaRPr b="0" lang="en-US" sz="1800" spc="-1" strike="noStrike">
              <a:solidFill>
                <a:srgbClr val="000000"/>
              </a:solidFill>
              <a:latin typeface="Arial"/>
            </a:endParaRPr>
          </a:p>
        </p:txBody>
      </p:sp>
      <p:sp>
        <p:nvSpPr>
          <p:cNvPr id="2" name="PlaceHolder 2"/>
          <p:cNvSpPr>
            <a:spLocks noGrp="1"/>
          </p:cNvSpPr>
          <p:nvPr>
            <p:ph type="body"/>
          </p:nvPr>
        </p:nvSpPr>
        <p:spPr>
          <a:xfrm>
            <a:off x="1651680" y="3366360"/>
            <a:ext cx="5800320" cy="1631160"/>
          </a:xfrm>
          <a:prstGeom prst="rect">
            <a:avLst/>
          </a:prstGeom>
        </p:spPr>
        <p:txBody>
          <a:bodyPr>
            <a:noAutofit/>
          </a:bodyPr>
          <a:p>
            <a:pPr marL="432000" indent="-324000" algn="ctr">
              <a:spcBef>
                <a:spcPts val="1417"/>
              </a:spcBef>
              <a:buClr>
                <a:srgbClr val="000000"/>
              </a:buClr>
              <a:buSzPct val="45000"/>
              <a:buFont typeface="Wingdings" charset="2"/>
              <a:buChar char=""/>
            </a:pPr>
            <a:r>
              <a:rPr b="0" lang="en-US" sz="4400" spc="-1" strike="noStrike">
                <a:solidFill>
                  <a:srgbClr val="000000"/>
                </a:solidFill>
                <a:latin typeface="Arial"/>
              </a:rPr>
              <a:t>Click to edit the </a:t>
            </a:r>
            <a:r>
              <a:rPr b="0" lang="en-US" sz="4400" spc="-1" strike="noStrike">
                <a:solidFill>
                  <a:srgbClr val="000000"/>
                </a:solidFill>
                <a:latin typeface="Arial"/>
              </a:rPr>
              <a:t>outline text </a:t>
            </a:r>
            <a:r>
              <a:rPr b="0" lang="en-US" sz="4400" spc="-1" strike="noStrike">
                <a:solidFill>
                  <a:srgbClr val="000000"/>
                </a:solidFill>
                <a:latin typeface="Arial"/>
              </a:rPr>
              <a:t>format</a:t>
            </a:r>
            <a:endParaRPr b="0" lang="en-US" sz="4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4400" spc="-1" strike="noStrike">
                <a:solidFill>
                  <a:srgbClr val="000000"/>
                </a:solidFill>
                <a:latin typeface="Arial"/>
              </a:rPr>
              <a:t>Second Outline </a:t>
            </a:r>
            <a:r>
              <a:rPr b="0" lang="en-US" sz="4400" spc="-1" strike="noStrike">
                <a:solidFill>
                  <a:srgbClr val="000000"/>
                </a:solidFill>
                <a:latin typeface="Arial"/>
              </a:rPr>
              <a:t>Level</a:t>
            </a:r>
            <a:endParaRPr b="0" lang="en-US" sz="4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4400" spc="-1" strike="noStrike">
                <a:solidFill>
                  <a:srgbClr val="000000"/>
                </a:solidFill>
                <a:latin typeface="Arial"/>
              </a:rPr>
              <a:t>Third Outline </a:t>
            </a:r>
            <a:r>
              <a:rPr b="0" lang="en-US" sz="4400" spc="-1" strike="noStrike">
                <a:solidFill>
                  <a:srgbClr val="000000"/>
                </a:solidFill>
                <a:latin typeface="Arial"/>
              </a:rPr>
              <a:t>Level</a:t>
            </a:r>
            <a:endParaRPr b="0" lang="en-US" sz="4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4400" spc="-1" strike="noStrike">
                <a:solidFill>
                  <a:srgbClr val="000000"/>
                </a:solidFill>
                <a:latin typeface="Arial"/>
              </a:rPr>
              <a:t>Fourth </a:t>
            </a:r>
            <a:r>
              <a:rPr b="0" lang="en-US" sz="4400" spc="-1" strike="noStrike">
                <a:solidFill>
                  <a:srgbClr val="000000"/>
                </a:solidFill>
                <a:latin typeface="Arial"/>
              </a:rPr>
              <a:t>Outline </a:t>
            </a:r>
            <a:r>
              <a:rPr b="0" lang="en-US" sz="4400" spc="-1" strike="noStrike">
                <a:solidFill>
                  <a:srgbClr val="000000"/>
                </a:solidFill>
                <a:latin typeface="Arial"/>
              </a:rPr>
              <a:t>Level</a:t>
            </a:r>
            <a:endParaRPr b="0" lang="en-US" sz="4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4400" spc="-1" strike="noStrike">
                <a:solidFill>
                  <a:srgbClr val="000000"/>
                </a:solidFill>
                <a:latin typeface="Arial"/>
              </a:rPr>
              <a:t>Fifth </a:t>
            </a:r>
            <a:r>
              <a:rPr b="0" lang="en-US" sz="4400" spc="-1" strike="noStrike">
                <a:solidFill>
                  <a:srgbClr val="000000"/>
                </a:solidFill>
                <a:latin typeface="Arial"/>
              </a:rPr>
              <a:t>Outline </a:t>
            </a:r>
            <a:r>
              <a:rPr b="0" lang="en-US" sz="4400" spc="-1" strike="noStrike">
                <a:solidFill>
                  <a:srgbClr val="000000"/>
                </a:solidFill>
                <a:latin typeface="Arial"/>
              </a:rPr>
              <a:t>Level</a:t>
            </a:r>
            <a:endParaRPr b="0" lang="en-US" sz="4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4400" spc="-1" strike="noStrike">
                <a:solidFill>
                  <a:srgbClr val="000000"/>
                </a:solidFill>
                <a:latin typeface="Arial"/>
              </a:rPr>
              <a:t>Sixth </a:t>
            </a:r>
            <a:r>
              <a:rPr b="0" lang="en-US" sz="4400" spc="-1" strike="noStrike">
                <a:solidFill>
                  <a:srgbClr val="000000"/>
                </a:solidFill>
                <a:latin typeface="Arial"/>
              </a:rPr>
              <a:t>Outline </a:t>
            </a:r>
            <a:r>
              <a:rPr b="0" lang="en-US" sz="4400" spc="-1" strike="noStrike">
                <a:solidFill>
                  <a:srgbClr val="000000"/>
                </a:solidFill>
                <a:latin typeface="Arial"/>
              </a:rPr>
              <a:t>Level</a:t>
            </a:r>
            <a:endParaRPr b="0" lang="en-US" sz="4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4400" spc="-1" strike="noStrike">
                <a:solidFill>
                  <a:srgbClr val="000000"/>
                </a:solidFill>
                <a:latin typeface="Arial"/>
              </a:rPr>
              <a:t>Sevent</a:t>
            </a:r>
            <a:r>
              <a:rPr b="0" lang="en-US" sz="4400" spc="-1" strike="noStrike">
                <a:solidFill>
                  <a:srgbClr val="000000"/>
                </a:solidFill>
                <a:latin typeface="Arial"/>
              </a:rPr>
              <a:t>h </a:t>
            </a:r>
            <a:r>
              <a:rPr b="0" lang="en-US" sz="4400" spc="-1" strike="noStrike">
                <a:solidFill>
                  <a:srgbClr val="000000"/>
                </a:solidFill>
                <a:latin typeface="Arial"/>
              </a:rPr>
              <a:t>Outline </a:t>
            </a:r>
            <a:r>
              <a:rPr b="0" lang="en-US" sz="4400" spc="-1" strike="noStrike">
                <a:solidFill>
                  <a:srgbClr val="000000"/>
                </a:solidFill>
                <a:latin typeface="Arial"/>
              </a:rPr>
              <a:t>Level</a:t>
            </a:r>
            <a:endParaRPr b="0" lang="en-US" sz="4400" spc="-1" strike="noStrike">
              <a:solidFill>
                <a:srgbClr val="000000"/>
              </a:solidFill>
              <a:latin typeface="Arial"/>
            </a:endParaRPr>
          </a:p>
        </p:txBody>
      </p:sp>
      <p:grpSp>
        <p:nvGrpSpPr>
          <p:cNvPr id="3" name="Group 3"/>
          <p:cNvGrpSpPr/>
          <p:nvPr/>
        </p:nvGrpSpPr>
        <p:grpSpPr>
          <a:xfrm>
            <a:off x="4755600" y="7808040"/>
            <a:ext cx="1802880" cy="947520"/>
            <a:chOff x="4755600" y="7808040"/>
            <a:chExt cx="1802880" cy="947520"/>
          </a:xfrm>
        </p:grpSpPr>
        <p:grpSp>
          <p:nvGrpSpPr>
            <p:cNvPr id="4" name="Group 4"/>
            <p:cNvGrpSpPr/>
            <p:nvPr/>
          </p:nvGrpSpPr>
          <p:grpSpPr>
            <a:xfrm>
              <a:off x="5643720" y="7808040"/>
              <a:ext cx="914760" cy="934560"/>
              <a:chOff x="5643720" y="7808040"/>
              <a:chExt cx="914760" cy="934560"/>
            </a:xfrm>
          </p:grpSpPr>
          <p:sp>
            <p:nvSpPr>
              <p:cNvPr id="5" name="CustomShape 5"/>
              <p:cNvSpPr/>
              <p:nvPr/>
            </p:nvSpPr>
            <p:spPr>
              <a:xfrm flipH="1" rot="5400000">
                <a:off x="6388920" y="7808040"/>
                <a:ext cx="169200" cy="16920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6" name="CustomShape 6"/>
              <p:cNvSpPr/>
              <p:nvPr/>
            </p:nvSpPr>
            <p:spPr>
              <a:xfrm flipH="1" rot="5400000">
                <a:off x="6094080" y="7814520"/>
                <a:ext cx="46980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7" name="CustomShape 7"/>
              <p:cNvSpPr/>
              <p:nvPr/>
            </p:nvSpPr>
            <p:spPr>
              <a:xfrm flipH="1" rot="5400000">
                <a:off x="5801040" y="782064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8" name="CustomShape 8"/>
              <p:cNvSpPr/>
              <p:nvPr/>
            </p:nvSpPr>
            <p:spPr>
              <a:xfrm flipH="1" rot="5400000">
                <a:off x="5644080" y="796464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9" name="CustomShape 9"/>
              <p:cNvSpPr/>
              <p:nvPr/>
            </p:nvSpPr>
            <p:spPr>
              <a:xfrm flipH="1" rot="5400000">
                <a:off x="5643360" y="8265240"/>
                <a:ext cx="45684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0" name="CustomShape 10"/>
              <p:cNvSpPr/>
              <p:nvPr/>
            </p:nvSpPr>
            <p:spPr>
              <a:xfrm flipH="1" rot="5400000">
                <a:off x="5643360" y="8565840"/>
                <a:ext cx="176760" cy="17676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grpSp>
        <p:grpSp>
          <p:nvGrpSpPr>
            <p:cNvPr id="11" name="Group 11"/>
            <p:cNvGrpSpPr/>
            <p:nvPr/>
          </p:nvGrpSpPr>
          <p:grpSpPr>
            <a:xfrm>
              <a:off x="4755600" y="7821000"/>
              <a:ext cx="914400" cy="934560"/>
              <a:chOff x="4755600" y="7821000"/>
              <a:chExt cx="914400" cy="934560"/>
            </a:xfrm>
          </p:grpSpPr>
          <p:sp>
            <p:nvSpPr>
              <p:cNvPr id="12" name="CustomShape 12"/>
              <p:cNvSpPr/>
              <p:nvPr/>
            </p:nvSpPr>
            <p:spPr>
              <a:xfrm flipH="1" rot="5400000">
                <a:off x="5500800" y="7821000"/>
                <a:ext cx="169200" cy="16920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3" name="CustomShape 13"/>
              <p:cNvSpPr/>
              <p:nvPr/>
            </p:nvSpPr>
            <p:spPr>
              <a:xfrm flipH="1" rot="5400000">
                <a:off x="5205960" y="7827480"/>
                <a:ext cx="46980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4" name="CustomShape 14"/>
              <p:cNvSpPr/>
              <p:nvPr/>
            </p:nvSpPr>
            <p:spPr>
              <a:xfrm flipH="1" rot="5400000">
                <a:off x="4912560" y="783360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5" name="CustomShape 15"/>
              <p:cNvSpPr/>
              <p:nvPr/>
            </p:nvSpPr>
            <p:spPr>
              <a:xfrm flipH="1" rot="5400000">
                <a:off x="4755960" y="797760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6" name="CustomShape 16"/>
              <p:cNvSpPr/>
              <p:nvPr/>
            </p:nvSpPr>
            <p:spPr>
              <a:xfrm flipH="1" rot="5400000">
                <a:off x="4755240" y="8278200"/>
                <a:ext cx="45684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7" name="CustomShape 17"/>
              <p:cNvSpPr/>
              <p:nvPr/>
            </p:nvSpPr>
            <p:spPr>
              <a:xfrm flipH="1" rot="5400000">
                <a:off x="4755240" y="8578800"/>
                <a:ext cx="176760" cy="17676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grpSp>
      </p:grpSp>
      <p:pic>
        <p:nvPicPr>
          <p:cNvPr id="18" name="Google Shape;26;p13" descr=""/>
          <p:cNvPicPr/>
          <p:nvPr/>
        </p:nvPicPr>
        <p:blipFill>
          <a:blip r:embed="rId3"/>
          <a:stretch/>
        </p:blipFill>
        <p:spPr>
          <a:xfrm>
            <a:off x="6602760" y="1568880"/>
            <a:ext cx="5589000" cy="6857640"/>
          </a:xfrm>
          <a:prstGeom prst="rect">
            <a:avLst/>
          </a:prstGeom>
          <a:ln>
            <a:noFill/>
          </a:ln>
        </p:spPr>
      </p:pic>
      <p:sp>
        <p:nvSpPr>
          <p:cNvPr id="19" name="PlaceHolder 18"/>
          <p:cNvSpPr>
            <a:spLocks noGrp="1"/>
          </p:cNvSpPr>
          <p:nvPr>
            <p:ph type="body"/>
          </p:nvPr>
        </p:nvSpPr>
        <p:spPr>
          <a:xfrm>
            <a:off x="1651680" y="5925240"/>
            <a:ext cx="5799240" cy="331560"/>
          </a:xfrm>
          <a:prstGeom prst="rect">
            <a:avLst/>
          </a:prstGeom>
        </p:spPr>
        <p:txBody>
          <a:bodyPr>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a:t>
            </a:r>
            <a:r>
              <a:rPr b="0" lang="en-US" sz="1800" spc="-1" strike="noStrike">
                <a:solidFill>
                  <a:srgbClr val="000000"/>
                </a:solidFill>
                <a:latin typeface="Arial"/>
              </a:rPr>
              <a:t>ck </a:t>
            </a:r>
            <a:r>
              <a:rPr b="0" lang="en-US" sz="1800" spc="-1" strike="noStrike">
                <a:solidFill>
                  <a:srgbClr val="000000"/>
                </a:solidFill>
                <a:latin typeface="Arial"/>
              </a:rPr>
              <a:t>to </a:t>
            </a:r>
            <a:r>
              <a:rPr b="0" lang="en-US" sz="1800" spc="-1" strike="noStrike">
                <a:solidFill>
                  <a:srgbClr val="000000"/>
                </a:solidFill>
                <a:latin typeface="Arial"/>
              </a:rPr>
              <a:t>ed</a:t>
            </a:r>
            <a:r>
              <a:rPr b="0" lang="en-US" sz="1800" spc="-1" strike="noStrike">
                <a:solidFill>
                  <a:srgbClr val="000000"/>
                </a:solidFill>
                <a:latin typeface="Arial"/>
              </a:rPr>
              <a:t>it </a:t>
            </a:r>
            <a:r>
              <a:rPr b="0" lang="en-US" sz="1800" spc="-1" strike="noStrike">
                <a:solidFill>
                  <a:srgbClr val="000000"/>
                </a:solidFill>
                <a:latin typeface="Arial"/>
              </a:rPr>
              <a:t>th</a:t>
            </a:r>
            <a:r>
              <a:rPr b="0" lang="en-US" sz="1800" spc="-1" strike="noStrike">
                <a:solidFill>
                  <a:srgbClr val="000000"/>
                </a:solidFill>
                <a:latin typeface="Arial"/>
              </a:rPr>
              <a:t>e </a:t>
            </a:r>
            <a:r>
              <a:rPr b="0" lang="en-US" sz="1800" spc="-1" strike="noStrike">
                <a:solidFill>
                  <a:srgbClr val="000000"/>
                </a:solidFill>
                <a:latin typeface="Arial"/>
              </a:rPr>
              <a:t>ou</a:t>
            </a:r>
            <a:r>
              <a:rPr b="0" lang="en-US" sz="1800" spc="-1" strike="noStrike">
                <a:solidFill>
                  <a:srgbClr val="000000"/>
                </a:solidFill>
                <a:latin typeface="Arial"/>
              </a:rPr>
              <a:t>tli</a:t>
            </a:r>
            <a:r>
              <a:rPr b="0" lang="en-US" sz="1800" spc="-1" strike="noStrike">
                <a:solidFill>
                  <a:srgbClr val="000000"/>
                </a:solidFill>
                <a:latin typeface="Arial"/>
              </a:rPr>
              <a:t>ne </a:t>
            </a:r>
            <a:r>
              <a:rPr b="0" lang="en-US" sz="1800" spc="-1" strike="noStrike">
                <a:solidFill>
                  <a:srgbClr val="000000"/>
                </a:solidFill>
                <a:latin typeface="Arial"/>
              </a:rPr>
              <a:t>te</a:t>
            </a:r>
            <a:r>
              <a:rPr b="0" lang="en-US" sz="1800" spc="-1" strike="noStrike">
                <a:solidFill>
                  <a:srgbClr val="000000"/>
                </a:solidFill>
                <a:latin typeface="Arial"/>
              </a:rPr>
              <a:t>xt </a:t>
            </a:r>
            <a:r>
              <a:rPr b="0" lang="en-US" sz="1800" spc="-1" strike="noStrike">
                <a:solidFill>
                  <a:srgbClr val="000000"/>
                </a:solidFill>
                <a:latin typeface="Arial"/>
              </a:rPr>
              <a:t>for</a:t>
            </a:r>
            <a:r>
              <a:rPr b="0" lang="en-US" sz="1800" spc="-1" strike="noStrike">
                <a:solidFill>
                  <a:srgbClr val="000000"/>
                </a:solidFill>
                <a:latin typeface="Arial"/>
              </a:rPr>
              <a:t>m</a:t>
            </a:r>
            <a:r>
              <a:rPr b="0" lang="en-US" sz="1800" spc="-1" strike="noStrike">
                <a:solidFill>
                  <a:srgbClr val="000000"/>
                </a:solidFill>
                <a:latin typeface="Arial"/>
              </a:rPr>
              <a:t>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a:t>
            </a:r>
            <a:r>
              <a:rPr b="0" lang="en-US" sz="1800" spc="-1" strike="noStrike">
                <a:solidFill>
                  <a:srgbClr val="000000"/>
                </a:solidFill>
                <a:latin typeface="Arial"/>
              </a:rPr>
              <a:t>e</a:t>
            </a:r>
            <a:r>
              <a:rPr b="0" lang="en-US" sz="1800" spc="-1" strike="noStrike">
                <a:solidFill>
                  <a:srgbClr val="000000"/>
                </a:solidFill>
                <a:latin typeface="Arial"/>
              </a:rPr>
              <a:t>c</a:t>
            </a:r>
            <a:r>
              <a:rPr b="0" lang="en-US" sz="1800" spc="-1" strike="noStrike">
                <a:solidFill>
                  <a:srgbClr val="000000"/>
                </a:solidFill>
                <a:latin typeface="Arial"/>
              </a:rPr>
              <a:t>o</a:t>
            </a:r>
            <a:r>
              <a:rPr b="0" lang="en-US" sz="1800" spc="-1" strike="noStrike">
                <a:solidFill>
                  <a:srgbClr val="000000"/>
                </a:solidFill>
                <a:latin typeface="Arial"/>
              </a:rPr>
              <a:t>n</a:t>
            </a:r>
            <a:r>
              <a:rPr b="0" lang="en-US" sz="1800" spc="-1" strike="noStrike">
                <a:solidFill>
                  <a:srgbClr val="000000"/>
                </a:solidFill>
                <a:latin typeface="Arial"/>
              </a:rPr>
              <a:t>d</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i</a:t>
            </a:r>
            <a:r>
              <a:rPr b="0" lang="en-US" sz="1800" spc="-1" strike="noStrike">
                <a:solidFill>
                  <a:srgbClr val="000000"/>
                </a:solidFill>
                <a:latin typeface="Arial"/>
              </a:rPr>
              <a:t>r</a:t>
            </a:r>
            <a:r>
              <a:rPr b="0" lang="en-US" sz="1800" spc="-1" strike="noStrike">
                <a:solidFill>
                  <a:srgbClr val="000000"/>
                </a:solidFill>
                <a:latin typeface="Arial"/>
              </a:rPr>
              <a:t>d</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r</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a:t>
            </a:r>
            <a:r>
              <a:rPr b="0" lang="en-US" sz="1800" spc="-1" strike="noStrike">
                <a:solidFill>
                  <a:srgbClr val="000000"/>
                </a:solidFill>
                <a:latin typeface="Arial"/>
              </a:rPr>
              <a:t>i</a:t>
            </a:r>
            <a:r>
              <a:rPr b="0" lang="en-US" sz="1800" spc="-1" strike="noStrike">
                <a:solidFill>
                  <a:srgbClr val="000000"/>
                </a:solidFill>
                <a:latin typeface="Arial"/>
              </a:rPr>
              <a:t>f</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a:t>
            </a:r>
            <a:r>
              <a:rPr b="0" lang="en-US" sz="1800" spc="-1" strike="noStrike">
                <a:solidFill>
                  <a:srgbClr val="000000"/>
                </a:solidFill>
                <a:latin typeface="Arial"/>
              </a:rPr>
              <a:t>i</a:t>
            </a:r>
            <a:r>
              <a:rPr b="0" lang="en-US" sz="1800" spc="-1" strike="noStrike">
                <a:solidFill>
                  <a:srgbClr val="000000"/>
                </a:solidFill>
                <a:latin typeface="Arial"/>
              </a:rPr>
              <a:t>x</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n</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p:txBody>
      </p:sp>
      <p:sp>
        <p:nvSpPr>
          <p:cNvPr id="20" name="CustomShape 19"/>
          <p:cNvSpPr/>
          <p:nvPr/>
        </p:nvSpPr>
        <p:spPr>
          <a:xfrm>
            <a:off x="0" y="-62640"/>
            <a:ext cx="3412440" cy="1878480"/>
          </a:xfrm>
          <a:prstGeom prst="rect">
            <a:avLst/>
          </a:prstGeom>
          <a:solidFill>
            <a:srgbClr val="fb2938"/>
          </a:solidFill>
          <a:ln w="12600">
            <a:solidFill>
              <a:schemeClr val="accent1"/>
            </a:solidFill>
            <a:miter/>
          </a:ln>
        </p:spPr>
        <p:style>
          <a:lnRef idx="0"/>
          <a:fillRef idx="0"/>
          <a:effectRef idx="0"/>
          <a:fontRef idx="minor"/>
        </p:style>
      </p:sp>
      <p:pic>
        <p:nvPicPr>
          <p:cNvPr id="21" name="Google Shape;29;p13" descr=""/>
          <p:cNvPicPr/>
          <p:nvPr/>
        </p:nvPicPr>
        <p:blipFill>
          <a:blip r:embed="rId4"/>
          <a:stretch/>
        </p:blipFill>
        <p:spPr>
          <a:xfrm>
            <a:off x="315720" y="276840"/>
            <a:ext cx="2296440" cy="1279080"/>
          </a:xfrm>
          <a:prstGeom prst="rect">
            <a:avLst/>
          </a:prstGeom>
          <a:ln>
            <a:noFill/>
          </a:ln>
        </p:spPr>
      </p:pic>
      <p:sp>
        <p:nvSpPr>
          <p:cNvPr id="22" name="PlaceHolder 20"/>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sp>
        <p:nvSpPr>
          <p:cNvPr id="59" name="CustomShape 1"/>
          <p:cNvSpPr/>
          <p:nvPr/>
        </p:nvSpPr>
        <p:spPr>
          <a:xfrm>
            <a:off x="0" y="0"/>
            <a:ext cx="5402880" cy="6875640"/>
          </a:xfrm>
          <a:prstGeom prst="rect">
            <a:avLst/>
          </a:prstGeom>
          <a:solidFill>
            <a:srgbClr val="f5f6f6"/>
          </a:solidFill>
          <a:ln>
            <a:noFill/>
          </a:ln>
        </p:spPr>
        <p:style>
          <a:lnRef idx="0"/>
          <a:fillRef idx="0"/>
          <a:effectRef idx="0"/>
          <a:fontRef idx="minor"/>
        </p:style>
      </p:sp>
      <p:sp>
        <p:nvSpPr>
          <p:cNvPr id="60" name="PlaceHolder 2"/>
          <p:cNvSpPr>
            <a:spLocks noGrp="1"/>
          </p:cNvSpPr>
          <p:nvPr>
            <p:ph type="body"/>
          </p:nvPr>
        </p:nvSpPr>
        <p:spPr>
          <a:xfrm>
            <a:off x="6510240" y="996840"/>
            <a:ext cx="4698720" cy="4863600"/>
          </a:xfrm>
          <a:prstGeom prst="rect">
            <a:avLst/>
          </a:prstGeom>
        </p:spPr>
        <p:txBody>
          <a:bodyPr anchor="ctr">
            <a:norm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a:t>
            </a:r>
            <a:r>
              <a:rPr b="0" lang="en-US" sz="1800" spc="-1" strike="noStrike">
                <a:solidFill>
                  <a:srgbClr val="000000"/>
                </a:solidFill>
                <a:latin typeface="Arial"/>
              </a:rPr>
              <a:t>edit the </a:t>
            </a:r>
            <a:r>
              <a:rPr b="0" lang="en-US" sz="1800" spc="-1" strike="noStrike">
                <a:solidFill>
                  <a:srgbClr val="000000"/>
                </a:solidFill>
                <a:latin typeface="Arial"/>
              </a:rPr>
              <a:t>outline text </a:t>
            </a:r>
            <a:r>
              <a:rPr b="0" lang="en-US" sz="1800" spc="-1" strike="noStrike">
                <a:solidFill>
                  <a:srgbClr val="000000"/>
                </a:solidFill>
                <a:latin typeface="Arial"/>
              </a:rPr>
              <a:t>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a:t>
            </a:r>
            <a:r>
              <a:rPr b="0" lang="en-US" sz="1800" spc="-1" strike="noStrike">
                <a:solidFill>
                  <a:srgbClr val="000000"/>
                </a:solidFill>
                <a:latin typeface="Arial"/>
              </a:rPr>
              <a:t>d </a:t>
            </a:r>
            <a:r>
              <a:rPr b="0" lang="en-US" sz="1800" spc="-1" strike="noStrike">
                <a:solidFill>
                  <a:srgbClr val="000000"/>
                </a:solidFill>
                <a:latin typeface="Arial"/>
              </a:rPr>
              <a:t>Outlin</a:t>
            </a:r>
            <a:r>
              <a:rPr b="0" lang="en-US" sz="1800" spc="-1" strike="noStrike">
                <a:solidFill>
                  <a:srgbClr val="000000"/>
                </a:solidFill>
                <a:latin typeface="Arial"/>
              </a:rPr>
              <a:t>e </a:t>
            </a:r>
            <a:r>
              <a:rPr b="0" lang="en-US" sz="1800" spc="-1" strike="noStrike">
                <a:solidFill>
                  <a:srgbClr val="000000"/>
                </a:solidFill>
                <a:latin typeface="Arial"/>
              </a:rPr>
              <a:t>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a:t>
            </a:r>
            <a:r>
              <a:rPr b="0" lang="en-US" sz="1800" spc="-1" strike="noStrike">
                <a:solidFill>
                  <a:srgbClr val="000000"/>
                </a:solidFill>
                <a:latin typeface="Arial"/>
              </a:rPr>
              <a:t>hi</a:t>
            </a:r>
            <a:r>
              <a:rPr b="0" lang="en-US" sz="1800" spc="-1" strike="noStrike">
                <a:solidFill>
                  <a:srgbClr val="000000"/>
                </a:solidFill>
                <a:latin typeface="Arial"/>
              </a:rPr>
              <a:t>rd </a:t>
            </a:r>
            <a:r>
              <a:rPr b="0" lang="en-US" sz="1800" spc="-1" strike="noStrike">
                <a:solidFill>
                  <a:srgbClr val="000000"/>
                </a:solidFill>
                <a:latin typeface="Arial"/>
              </a:rPr>
              <a:t>O</a:t>
            </a:r>
            <a:r>
              <a:rPr b="0" lang="en-US" sz="1800" spc="-1" strike="noStrike">
                <a:solidFill>
                  <a:srgbClr val="000000"/>
                </a:solidFill>
                <a:latin typeface="Arial"/>
              </a:rPr>
              <a:t>utl</a:t>
            </a:r>
            <a:r>
              <a:rPr b="0" lang="en-US" sz="1800" spc="-1" strike="noStrike">
                <a:solidFill>
                  <a:srgbClr val="000000"/>
                </a:solidFill>
                <a:latin typeface="Arial"/>
              </a:rPr>
              <a:t>in</a:t>
            </a:r>
            <a:r>
              <a:rPr b="0" lang="en-US" sz="1800" spc="-1" strike="noStrike">
                <a:solidFill>
                  <a:srgbClr val="000000"/>
                </a:solidFill>
                <a:latin typeface="Arial"/>
              </a:rPr>
              <a:t>e </a:t>
            </a:r>
            <a:r>
              <a:rPr b="0" lang="en-US" sz="1800" spc="-1" strike="noStrike">
                <a:solidFill>
                  <a:srgbClr val="000000"/>
                </a:solidFill>
                <a:latin typeface="Arial"/>
              </a:rPr>
              <a:t>L</a:t>
            </a:r>
            <a:r>
              <a:rPr b="0" lang="en-US" sz="1800" spc="-1" strike="noStrike">
                <a:solidFill>
                  <a:srgbClr val="000000"/>
                </a:solidFill>
                <a:latin typeface="Arial"/>
              </a:rPr>
              <a:t>ev</a:t>
            </a:r>
            <a:r>
              <a:rPr b="0" lang="en-US" sz="1800" spc="-1" strike="noStrike">
                <a:solidFill>
                  <a:srgbClr val="000000"/>
                </a:solidFill>
                <a:latin typeface="Arial"/>
              </a:rPr>
              <a:t>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r</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a:t>
            </a:r>
            <a:r>
              <a:rPr b="0" lang="en-US" sz="1800" spc="-1" strike="noStrike">
                <a:solidFill>
                  <a:srgbClr val="000000"/>
                </a:solidFill>
                <a:latin typeface="Arial"/>
              </a:rPr>
              <a:t>i</a:t>
            </a:r>
            <a:r>
              <a:rPr b="0" lang="en-US" sz="1800" spc="-1" strike="noStrike">
                <a:solidFill>
                  <a:srgbClr val="000000"/>
                </a:solidFill>
                <a:latin typeface="Arial"/>
              </a:rPr>
              <a:t>f</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a:t>
            </a:r>
            <a:r>
              <a:rPr b="0" lang="en-US" sz="1800" spc="-1" strike="noStrike">
                <a:solidFill>
                  <a:srgbClr val="000000"/>
                </a:solidFill>
                <a:latin typeface="Arial"/>
              </a:rPr>
              <a:t>i</a:t>
            </a:r>
            <a:r>
              <a:rPr b="0" lang="en-US" sz="1800" spc="-1" strike="noStrike">
                <a:solidFill>
                  <a:srgbClr val="000000"/>
                </a:solidFill>
                <a:latin typeface="Arial"/>
              </a:rPr>
              <a:t>x</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n</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p:txBody>
      </p:sp>
      <p:sp>
        <p:nvSpPr>
          <p:cNvPr id="61" name="CustomShape 3"/>
          <p:cNvSpPr/>
          <p:nvPr/>
        </p:nvSpPr>
        <p:spPr>
          <a:xfrm>
            <a:off x="982440" y="2687760"/>
            <a:ext cx="1079640" cy="360"/>
          </a:xfrm>
          <a:custGeom>
            <a:avLst/>
            <a:gdLst/>
            <a:ahLst/>
            <a:rect l="l" t="t" r="r" b="b"/>
            <a:pathLst>
              <a:path w="21600" h="21600">
                <a:moveTo>
                  <a:pt x="0" y="0"/>
                </a:moveTo>
                <a:lnTo>
                  <a:pt x="21600" y="21600"/>
                </a:lnTo>
              </a:path>
            </a:pathLst>
          </a:custGeom>
          <a:noFill/>
          <a:ln w="76320">
            <a:solidFill>
              <a:srgbClr val="fb2a38"/>
            </a:solidFill>
            <a:miter/>
          </a:ln>
        </p:spPr>
        <p:style>
          <a:lnRef idx="0"/>
          <a:fillRef idx="0"/>
          <a:effectRef idx="0"/>
          <a:fontRef idx="minor"/>
        </p:style>
      </p:sp>
      <p:sp>
        <p:nvSpPr>
          <p:cNvPr id="62" name="PlaceHolder 4"/>
          <p:cNvSpPr>
            <a:spLocks noGrp="1"/>
          </p:cNvSpPr>
          <p:nvPr>
            <p:ph type="body"/>
          </p:nvPr>
        </p:nvSpPr>
        <p:spPr>
          <a:xfrm>
            <a:off x="982440" y="3151440"/>
            <a:ext cx="3458160" cy="1441080"/>
          </a:xfrm>
          <a:prstGeom prst="rect">
            <a:avLst/>
          </a:prstGeom>
        </p:spPr>
        <p:txBody>
          <a:bodyPr>
            <a:normAutofit fontScale="1000"/>
          </a:bodyPr>
          <a:p>
            <a:pPr marL="432000" indent="-324000" algn="ctr">
              <a:spcBef>
                <a:spcPts val="1417"/>
              </a:spcBef>
              <a:buClr>
                <a:srgbClr val="000000"/>
              </a:buClr>
              <a:buSzPct val="45000"/>
              <a:buFont typeface="Wingdings" charset="2"/>
              <a:buChar char=""/>
            </a:pPr>
            <a:r>
              <a:rPr b="0" lang="en-US" sz="3200" spc="-1" strike="noStrike">
                <a:solidFill>
                  <a:srgbClr val="000000"/>
                </a:solidFill>
                <a:latin typeface="Arial"/>
              </a:rPr>
              <a:t>Click to edit the </a:t>
            </a:r>
            <a:r>
              <a:rPr b="0" lang="en-US" sz="3200" spc="-1" strike="noStrike">
                <a:solidFill>
                  <a:srgbClr val="000000"/>
                </a:solidFill>
                <a:latin typeface="Arial"/>
              </a:rPr>
              <a:t>outline text format</a:t>
            </a:r>
            <a:endParaRPr b="0" lang="en-US" sz="3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3200" spc="-1" strike="noStrike">
                <a:solidFill>
                  <a:srgbClr val="000000"/>
                </a:solidFill>
                <a:latin typeface="Arial"/>
              </a:rPr>
              <a:t>Second Outline </a:t>
            </a:r>
            <a:r>
              <a:rPr b="0" lang="en-US" sz="3200" spc="-1" strike="noStrike">
                <a:solidFill>
                  <a:srgbClr val="000000"/>
                </a:solidFill>
                <a:latin typeface="Arial"/>
              </a:rPr>
              <a:t>Level</a:t>
            </a:r>
            <a:endParaRPr b="0" lang="en-US" sz="3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3200" spc="-1" strike="noStrike">
                <a:solidFill>
                  <a:srgbClr val="000000"/>
                </a:solidFill>
                <a:latin typeface="Arial"/>
              </a:rPr>
              <a:t>Third Outline </a:t>
            </a:r>
            <a:r>
              <a:rPr b="0" lang="en-US" sz="3200" spc="-1" strike="noStrike">
                <a:solidFill>
                  <a:srgbClr val="000000"/>
                </a:solidFill>
                <a:latin typeface="Arial"/>
              </a:rPr>
              <a:t>Level</a:t>
            </a:r>
            <a:endParaRPr b="0" lang="en-US" sz="3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3200" spc="-1" strike="noStrike">
                <a:solidFill>
                  <a:srgbClr val="000000"/>
                </a:solidFill>
                <a:latin typeface="Arial"/>
              </a:rPr>
              <a:t>Fourth </a:t>
            </a:r>
            <a:r>
              <a:rPr b="0" lang="en-US" sz="3200" spc="-1" strike="noStrike">
                <a:solidFill>
                  <a:srgbClr val="000000"/>
                </a:solidFill>
                <a:latin typeface="Arial"/>
              </a:rPr>
              <a:t>Outline </a:t>
            </a:r>
            <a:r>
              <a:rPr b="0" lang="en-US" sz="3200" spc="-1" strike="noStrike">
                <a:solidFill>
                  <a:srgbClr val="000000"/>
                </a:solidFill>
                <a:latin typeface="Arial"/>
              </a:rPr>
              <a:t>Level</a:t>
            </a:r>
            <a:endParaRPr b="0" lang="en-US" sz="3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3200" spc="-1" strike="noStrike">
                <a:solidFill>
                  <a:srgbClr val="000000"/>
                </a:solidFill>
                <a:latin typeface="Arial"/>
              </a:rPr>
              <a:t>Fifth </a:t>
            </a:r>
            <a:r>
              <a:rPr b="0" lang="en-US" sz="3200" spc="-1" strike="noStrike">
                <a:solidFill>
                  <a:srgbClr val="000000"/>
                </a:solidFill>
                <a:latin typeface="Arial"/>
              </a:rPr>
              <a:t>Outline </a:t>
            </a:r>
            <a:r>
              <a:rPr b="0" lang="en-US" sz="3200" spc="-1" strike="noStrike">
                <a:solidFill>
                  <a:srgbClr val="000000"/>
                </a:solidFill>
                <a:latin typeface="Arial"/>
              </a:rPr>
              <a:t>Level</a:t>
            </a:r>
            <a:endParaRPr b="0" lang="en-US" sz="3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3200" spc="-1" strike="noStrike">
                <a:solidFill>
                  <a:srgbClr val="000000"/>
                </a:solidFill>
                <a:latin typeface="Arial"/>
              </a:rPr>
              <a:t>Sixth </a:t>
            </a:r>
            <a:r>
              <a:rPr b="0" lang="en-US" sz="3200" spc="-1" strike="noStrike">
                <a:solidFill>
                  <a:srgbClr val="000000"/>
                </a:solidFill>
                <a:latin typeface="Arial"/>
              </a:rPr>
              <a:t>Outline </a:t>
            </a:r>
            <a:r>
              <a:rPr b="0" lang="en-US" sz="3200" spc="-1" strike="noStrike">
                <a:solidFill>
                  <a:srgbClr val="000000"/>
                </a:solidFill>
                <a:latin typeface="Arial"/>
              </a:rPr>
              <a:t>Level</a:t>
            </a:r>
            <a:endParaRPr b="0" lang="en-US" sz="3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3200" spc="-1" strike="noStrike">
                <a:solidFill>
                  <a:srgbClr val="000000"/>
                </a:solidFill>
                <a:latin typeface="Arial"/>
              </a:rPr>
              <a:t>Seve</a:t>
            </a:r>
            <a:r>
              <a:rPr b="0" lang="en-US" sz="3200" spc="-1" strike="noStrike">
                <a:solidFill>
                  <a:srgbClr val="000000"/>
                </a:solidFill>
                <a:latin typeface="Arial"/>
              </a:rPr>
              <a:t>nth </a:t>
            </a:r>
            <a:r>
              <a:rPr b="0" lang="en-US" sz="3200" spc="-1" strike="noStrike">
                <a:solidFill>
                  <a:srgbClr val="000000"/>
                </a:solidFill>
                <a:latin typeface="Arial"/>
              </a:rPr>
              <a:t>Outli</a:t>
            </a:r>
            <a:r>
              <a:rPr b="0" lang="en-US" sz="3200" spc="-1" strike="noStrike">
                <a:solidFill>
                  <a:srgbClr val="000000"/>
                </a:solidFill>
                <a:latin typeface="Arial"/>
              </a:rPr>
              <a:t>ne </a:t>
            </a:r>
            <a:r>
              <a:rPr b="0" lang="en-US" sz="3200" spc="-1" strike="noStrike">
                <a:solidFill>
                  <a:srgbClr val="000000"/>
                </a:solidFill>
                <a:latin typeface="Arial"/>
              </a:rPr>
              <a:t>Leve</a:t>
            </a:r>
            <a:r>
              <a:rPr b="0" lang="en-US" sz="3200" spc="-1" strike="noStrike">
                <a:solidFill>
                  <a:srgbClr val="000000"/>
                </a:solidFill>
                <a:latin typeface="Arial"/>
              </a:rPr>
              <a:t>l</a:t>
            </a:r>
            <a:endParaRPr b="0" lang="en-US" sz="3200" spc="-1" strike="noStrike">
              <a:solidFill>
                <a:srgbClr val="000000"/>
              </a:solidFill>
              <a:latin typeface="Arial"/>
            </a:endParaRPr>
          </a:p>
        </p:txBody>
      </p:sp>
      <p:pic>
        <p:nvPicPr>
          <p:cNvPr id="63" name="Google Shape;35;p14" descr="Рисунок 720"/>
          <p:cNvPicPr/>
          <p:nvPr/>
        </p:nvPicPr>
        <p:blipFill>
          <a:blip r:embed="rId2"/>
          <a:srcRect l="54780" t="15576" r="34188" b="73290"/>
          <a:stretch/>
        </p:blipFill>
        <p:spPr>
          <a:xfrm rot="5400000">
            <a:off x="4530600" y="5989320"/>
            <a:ext cx="872640" cy="872640"/>
          </a:xfrm>
          <a:prstGeom prst="rect">
            <a:avLst/>
          </a:prstGeom>
          <a:ln>
            <a:noFill/>
          </a:ln>
        </p:spPr>
      </p:pic>
      <p:sp>
        <p:nvSpPr>
          <p:cNvPr id="64"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sp>
        <p:nvSpPr>
          <p:cNvPr id="101" name="CustomShape 1"/>
          <p:cNvSpPr/>
          <p:nvPr/>
        </p:nvSpPr>
        <p:spPr>
          <a:xfrm>
            <a:off x="0" y="-108360"/>
            <a:ext cx="3626280" cy="6966000"/>
          </a:xfrm>
          <a:prstGeom prst="rect">
            <a:avLst/>
          </a:prstGeom>
          <a:solidFill>
            <a:srgbClr val="f5f6f6"/>
          </a:solidFill>
          <a:ln>
            <a:noFill/>
          </a:ln>
        </p:spPr>
        <p:style>
          <a:lnRef idx="0"/>
          <a:fillRef idx="0"/>
          <a:effectRef idx="0"/>
          <a:fontRef idx="minor"/>
        </p:style>
      </p:sp>
      <p:pic>
        <p:nvPicPr>
          <p:cNvPr id="102" name="Google Shape;38;p15" descr="Рисунок 720"/>
          <p:cNvPicPr/>
          <p:nvPr/>
        </p:nvPicPr>
        <p:blipFill>
          <a:blip r:embed="rId2"/>
          <a:srcRect l="54780" t="15576" r="34188" b="73290"/>
          <a:stretch/>
        </p:blipFill>
        <p:spPr>
          <a:xfrm rot="5400000">
            <a:off x="0" y="0"/>
            <a:ext cx="676800" cy="676800"/>
          </a:xfrm>
          <a:prstGeom prst="rect">
            <a:avLst/>
          </a:prstGeom>
          <a:ln>
            <a:noFill/>
          </a:ln>
        </p:spPr>
      </p:pic>
      <p:pic>
        <p:nvPicPr>
          <p:cNvPr id="103" name="Google Shape;39;p15" descr=""/>
          <p:cNvPicPr/>
          <p:nvPr/>
        </p:nvPicPr>
        <p:blipFill>
          <a:blip r:embed="rId3"/>
          <a:srcRect l="0" t="0" r="0" b="2441"/>
          <a:stretch/>
        </p:blipFill>
        <p:spPr>
          <a:xfrm>
            <a:off x="650160" y="1499040"/>
            <a:ext cx="5928480" cy="2832840"/>
          </a:xfrm>
          <a:prstGeom prst="rect">
            <a:avLst/>
          </a:prstGeom>
          <a:ln>
            <a:noFill/>
          </a:ln>
        </p:spPr>
      </p:pic>
      <p:pic>
        <p:nvPicPr>
          <p:cNvPr id="104" name="Google Shape;40;p15" descr=""/>
          <p:cNvPicPr/>
          <p:nvPr/>
        </p:nvPicPr>
        <p:blipFill>
          <a:blip r:embed="rId4"/>
          <a:stretch/>
        </p:blipFill>
        <p:spPr>
          <a:xfrm>
            <a:off x="216000" y="1126440"/>
            <a:ext cx="6836760" cy="5938920"/>
          </a:xfrm>
          <a:prstGeom prst="rect">
            <a:avLst/>
          </a:prstGeom>
          <a:ln>
            <a:noFill/>
          </a:ln>
        </p:spPr>
      </p:pic>
      <p:sp>
        <p:nvSpPr>
          <p:cNvPr id="105" name="CustomShape 2"/>
          <p:cNvSpPr/>
          <p:nvPr/>
        </p:nvSpPr>
        <p:spPr>
          <a:xfrm>
            <a:off x="7487280" y="1532520"/>
            <a:ext cx="1079640" cy="360"/>
          </a:xfrm>
          <a:custGeom>
            <a:avLst/>
            <a:gdLst/>
            <a:ahLst/>
            <a:rect l="l" t="t" r="r" b="b"/>
            <a:pathLst>
              <a:path w="21600" h="21600">
                <a:moveTo>
                  <a:pt x="0" y="0"/>
                </a:moveTo>
                <a:lnTo>
                  <a:pt x="21600" y="21600"/>
                </a:lnTo>
              </a:path>
            </a:pathLst>
          </a:custGeom>
          <a:noFill/>
          <a:ln w="76320">
            <a:solidFill>
              <a:srgbClr val="fb2a38"/>
            </a:solidFill>
            <a:miter/>
          </a:ln>
        </p:spPr>
        <p:style>
          <a:lnRef idx="0"/>
          <a:fillRef idx="0"/>
          <a:effectRef idx="0"/>
          <a:fontRef idx="minor"/>
        </p:style>
      </p:sp>
      <p:sp>
        <p:nvSpPr>
          <p:cNvPr id="106" name="PlaceHolder 3"/>
          <p:cNvSpPr>
            <a:spLocks noGrp="1"/>
          </p:cNvSpPr>
          <p:nvPr>
            <p:ph type="body"/>
          </p:nvPr>
        </p:nvSpPr>
        <p:spPr>
          <a:xfrm>
            <a:off x="7487280" y="3765960"/>
            <a:ext cx="3458160" cy="2680560"/>
          </a:xfrm>
          <a:prstGeom prst="rect">
            <a:avLst/>
          </a:prstGeom>
        </p:spPr>
        <p:txBody>
          <a:bodyPr>
            <a:normAutofit fontScale="32000"/>
          </a:bodyPr>
          <a:p>
            <a:pPr marL="432000" indent="-324000" algn="ctr">
              <a:spcBef>
                <a:spcPts val="1417"/>
              </a:spcBef>
              <a:buClr>
                <a:srgbClr val="000000"/>
              </a:buClr>
              <a:buSzPct val="45000"/>
              <a:buFont typeface="Wingdings" charset="2"/>
              <a:buChar char=""/>
            </a:pPr>
            <a:r>
              <a:rPr b="0" lang="en-US" sz="1600" spc="-1" strike="noStrike">
                <a:solidFill>
                  <a:srgbClr val="000000"/>
                </a:solidFill>
                <a:latin typeface="Arial"/>
              </a:rPr>
              <a:t>Click to edit the outline text </a:t>
            </a:r>
            <a:r>
              <a:rPr b="0" lang="en-US" sz="1600" spc="-1" strike="noStrike">
                <a:solidFill>
                  <a:srgbClr val="000000"/>
                </a:solidFill>
                <a:latin typeface="Arial"/>
              </a:rPr>
              <a:t>format</a:t>
            </a:r>
            <a:endParaRPr b="0" lang="en-US" sz="16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600" spc="-1" strike="noStrike">
                <a:solidFill>
                  <a:srgbClr val="000000"/>
                </a:solidFill>
                <a:latin typeface="Arial"/>
              </a:rPr>
              <a:t>Second Outline Level</a:t>
            </a:r>
            <a:endParaRPr b="0" lang="en-US" sz="16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600" spc="-1" strike="noStrike">
                <a:solidFill>
                  <a:srgbClr val="000000"/>
                </a:solidFill>
                <a:latin typeface="Arial"/>
              </a:rPr>
              <a:t>Third Outline Level</a:t>
            </a:r>
            <a:endParaRPr b="0" lang="en-US" sz="16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600" spc="-1" strike="noStrike">
                <a:solidFill>
                  <a:srgbClr val="000000"/>
                </a:solidFill>
                <a:latin typeface="Arial"/>
              </a:rPr>
              <a:t>Fourth Outline </a:t>
            </a:r>
            <a:r>
              <a:rPr b="0" lang="en-US" sz="1600" spc="-1" strike="noStrike">
                <a:solidFill>
                  <a:srgbClr val="000000"/>
                </a:solidFill>
                <a:latin typeface="Arial"/>
              </a:rPr>
              <a:t>Level</a:t>
            </a:r>
            <a:endParaRPr b="0" lang="en-US" sz="16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600" spc="-1" strike="noStrike">
                <a:solidFill>
                  <a:srgbClr val="000000"/>
                </a:solidFill>
                <a:latin typeface="Arial"/>
              </a:rPr>
              <a:t>Fifth </a:t>
            </a:r>
            <a:r>
              <a:rPr b="0" lang="en-US" sz="1600" spc="-1" strike="noStrike">
                <a:solidFill>
                  <a:srgbClr val="000000"/>
                </a:solidFill>
                <a:latin typeface="Arial"/>
              </a:rPr>
              <a:t>Outline </a:t>
            </a:r>
            <a:r>
              <a:rPr b="0" lang="en-US" sz="1600" spc="-1" strike="noStrike">
                <a:solidFill>
                  <a:srgbClr val="000000"/>
                </a:solidFill>
                <a:latin typeface="Arial"/>
              </a:rPr>
              <a:t>Level</a:t>
            </a:r>
            <a:endParaRPr b="0" lang="en-US" sz="16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600" spc="-1" strike="noStrike">
                <a:solidFill>
                  <a:srgbClr val="000000"/>
                </a:solidFill>
                <a:latin typeface="Arial"/>
              </a:rPr>
              <a:t>Sixth </a:t>
            </a:r>
            <a:r>
              <a:rPr b="0" lang="en-US" sz="1600" spc="-1" strike="noStrike">
                <a:solidFill>
                  <a:srgbClr val="000000"/>
                </a:solidFill>
                <a:latin typeface="Arial"/>
              </a:rPr>
              <a:t>Outlin</a:t>
            </a:r>
            <a:r>
              <a:rPr b="0" lang="en-US" sz="1600" spc="-1" strike="noStrike">
                <a:solidFill>
                  <a:srgbClr val="000000"/>
                </a:solidFill>
                <a:latin typeface="Arial"/>
              </a:rPr>
              <a:t>e </a:t>
            </a:r>
            <a:r>
              <a:rPr b="0" lang="en-US" sz="1600" spc="-1" strike="noStrike">
                <a:solidFill>
                  <a:srgbClr val="000000"/>
                </a:solidFill>
                <a:latin typeface="Arial"/>
              </a:rPr>
              <a:t>Level</a:t>
            </a:r>
            <a:endParaRPr b="0" lang="en-US" sz="16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600" spc="-1" strike="noStrike">
                <a:solidFill>
                  <a:srgbClr val="000000"/>
                </a:solidFill>
                <a:latin typeface="Arial"/>
              </a:rPr>
              <a:t>S</a:t>
            </a:r>
            <a:r>
              <a:rPr b="0" lang="en-US" sz="1600" spc="-1" strike="noStrike">
                <a:solidFill>
                  <a:srgbClr val="000000"/>
                </a:solidFill>
                <a:latin typeface="Arial"/>
              </a:rPr>
              <a:t>e</a:t>
            </a:r>
            <a:r>
              <a:rPr b="0" lang="en-US" sz="1600" spc="-1" strike="noStrike">
                <a:solidFill>
                  <a:srgbClr val="000000"/>
                </a:solidFill>
                <a:latin typeface="Arial"/>
              </a:rPr>
              <a:t>v</a:t>
            </a:r>
            <a:r>
              <a:rPr b="0" lang="en-US" sz="1600" spc="-1" strike="noStrike">
                <a:solidFill>
                  <a:srgbClr val="000000"/>
                </a:solidFill>
                <a:latin typeface="Arial"/>
              </a:rPr>
              <a:t>e</a:t>
            </a:r>
            <a:r>
              <a:rPr b="0" lang="en-US" sz="1600" spc="-1" strike="noStrike">
                <a:solidFill>
                  <a:srgbClr val="000000"/>
                </a:solidFill>
                <a:latin typeface="Arial"/>
              </a:rPr>
              <a:t>n</a:t>
            </a:r>
            <a:r>
              <a:rPr b="0" lang="en-US" sz="1600" spc="-1" strike="noStrike">
                <a:solidFill>
                  <a:srgbClr val="000000"/>
                </a:solidFill>
                <a:latin typeface="Arial"/>
              </a:rPr>
              <a:t>t</a:t>
            </a:r>
            <a:r>
              <a:rPr b="0" lang="en-US" sz="1600" spc="-1" strike="noStrike">
                <a:solidFill>
                  <a:srgbClr val="000000"/>
                </a:solidFill>
                <a:latin typeface="Arial"/>
              </a:rPr>
              <a:t>h </a:t>
            </a:r>
            <a:r>
              <a:rPr b="0" lang="en-US" sz="1600" spc="-1" strike="noStrike">
                <a:solidFill>
                  <a:srgbClr val="000000"/>
                </a:solidFill>
                <a:latin typeface="Arial"/>
              </a:rPr>
              <a:t>O</a:t>
            </a:r>
            <a:r>
              <a:rPr b="0" lang="en-US" sz="1600" spc="-1" strike="noStrike">
                <a:solidFill>
                  <a:srgbClr val="000000"/>
                </a:solidFill>
                <a:latin typeface="Arial"/>
              </a:rPr>
              <a:t>u</a:t>
            </a:r>
            <a:r>
              <a:rPr b="0" lang="en-US" sz="1600" spc="-1" strike="noStrike">
                <a:solidFill>
                  <a:srgbClr val="000000"/>
                </a:solidFill>
                <a:latin typeface="Arial"/>
              </a:rPr>
              <a:t>tl</a:t>
            </a:r>
            <a:r>
              <a:rPr b="0" lang="en-US" sz="1600" spc="-1" strike="noStrike">
                <a:solidFill>
                  <a:srgbClr val="000000"/>
                </a:solidFill>
                <a:latin typeface="Arial"/>
              </a:rPr>
              <a:t>i</a:t>
            </a:r>
            <a:r>
              <a:rPr b="0" lang="en-US" sz="1600" spc="-1" strike="noStrike">
                <a:solidFill>
                  <a:srgbClr val="000000"/>
                </a:solidFill>
                <a:latin typeface="Arial"/>
              </a:rPr>
              <a:t>n</a:t>
            </a:r>
            <a:r>
              <a:rPr b="0" lang="en-US" sz="1600" spc="-1" strike="noStrike">
                <a:solidFill>
                  <a:srgbClr val="000000"/>
                </a:solidFill>
                <a:latin typeface="Arial"/>
              </a:rPr>
              <a:t>e </a:t>
            </a:r>
            <a:r>
              <a:rPr b="0" lang="en-US" sz="1600" spc="-1" strike="noStrike">
                <a:solidFill>
                  <a:srgbClr val="000000"/>
                </a:solidFill>
                <a:latin typeface="Arial"/>
              </a:rPr>
              <a:t>L</a:t>
            </a:r>
            <a:r>
              <a:rPr b="0" lang="en-US" sz="1600" spc="-1" strike="noStrike">
                <a:solidFill>
                  <a:srgbClr val="000000"/>
                </a:solidFill>
                <a:latin typeface="Arial"/>
              </a:rPr>
              <a:t>e</a:t>
            </a:r>
            <a:r>
              <a:rPr b="0" lang="en-US" sz="1600" spc="-1" strike="noStrike">
                <a:solidFill>
                  <a:srgbClr val="000000"/>
                </a:solidFill>
                <a:latin typeface="Arial"/>
              </a:rPr>
              <a:t>v</a:t>
            </a:r>
            <a:r>
              <a:rPr b="0" lang="en-US" sz="1600" spc="-1" strike="noStrike">
                <a:solidFill>
                  <a:srgbClr val="000000"/>
                </a:solidFill>
                <a:latin typeface="Arial"/>
              </a:rPr>
              <a:t>e</a:t>
            </a:r>
            <a:r>
              <a:rPr b="0" lang="en-US" sz="1600" spc="-1" strike="noStrike">
                <a:solidFill>
                  <a:srgbClr val="000000"/>
                </a:solidFill>
                <a:latin typeface="Arial"/>
              </a:rPr>
              <a:t>l</a:t>
            </a:r>
            <a:endParaRPr b="0" lang="en-US" sz="1600" spc="-1" strike="noStrike">
              <a:solidFill>
                <a:srgbClr val="000000"/>
              </a:solidFill>
              <a:latin typeface="Arial"/>
            </a:endParaRPr>
          </a:p>
        </p:txBody>
      </p:sp>
      <p:sp>
        <p:nvSpPr>
          <p:cNvPr id="107" name="PlaceHolder 4"/>
          <p:cNvSpPr>
            <a:spLocks noGrp="1"/>
          </p:cNvSpPr>
          <p:nvPr>
            <p:ph type="body"/>
          </p:nvPr>
        </p:nvSpPr>
        <p:spPr>
          <a:xfrm>
            <a:off x="7487280" y="1996560"/>
            <a:ext cx="3458160" cy="1441080"/>
          </a:xfrm>
          <a:prstGeom prst="rect">
            <a:avLst/>
          </a:prstGeom>
        </p:spPr>
        <p:txBody>
          <a:bodyPr>
            <a:normAutofit fontScale="1000"/>
          </a:bodyPr>
          <a:p>
            <a:pPr marL="432000" indent="-324000" algn="ctr">
              <a:spcBef>
                <a:spcPts val="1417"/>
              </a:spcBef>
              <a:buClr>
                <a:srgbClr val="000000"/>
              </a:buClr>
              <a:buSzPct val="45000"/>
              <a:buFont typeface="Wingdings" charset="2"/>
              <a:buChar char=""/>
            </a:pPr>
            <a:r>
              <a:rPr b="0" lang="en-US" sz="3200" spc="-1" strike="noStrike">
                <a:solidFill>
                  <a:srgbClr val="000000"/>
                </a:solidFill>
                <a:latin typeface="Arial"/>
              </a:rPr>
              <a:t>Click </a:t>
            </a:r>
            <a:r>
              <a:rPr b="0" lang="en-US" sz="3200" spc="-1" strike="noStrike">
                <a:solidFill>
                  <a:srgbClr val="000000"/>
                </a:solidFill>
                <a:latin typeface="Arial"/>
              </a:rPr>
              <a:t>to edit </a:t>
            </a:r>
            <a:r>
              <a:rPr b="0" lang="en-US" sz="3200" spc="-1" strike="noStrike">
                <a:solidFill>
                  <a:srgbClr val="000000"/>
                </a:solidFill>
                <a:latin typeface="Arial"/>
              </a:rPr>
              <a:t>the </a:t>
            </a:r>
            <a:r>
              <a:rPr b="0" lang="en-US" sz="3200" spc="-1" strike="noStrike">
                <a:solidFill>
                  <a:srgbClr val="000000"/>
                </a:solidFill>
                <a:latin typeface="Arial"/>
              </a:rPr>
              <a:t>outline </a:t>
            </a:r>
            <a:r>
              <a:rPr b="0" lang="en-US" sz="3200" spc="-1" strike="noStrike">
                <a:solidFill>
                  <a:srgbClr val="000000"/>
                </a:solidFill>
                <a:latin typeface="Arial"/>
              </a:rPr>
              <a:t>text </a:t>
            </a:r>
            <a:r>
              <a:rPr b="0" lang="en-US" sz="3200" spc="-1" strike="noStrike">
                <a:solidFill>
                  <a:srgbClr val="000000"/>
                </a:solidFill>
                <a:latin typeface="Arial"/>
              </a:rPr>
              <a:t>format</a:t>
            </a:r>
            <a:endParaRPr b="0" lang="en-US" sz="3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3200" spc="-1" strike="noStrike">
                <a:solidFill>
                  <a:srgbClr val="000000"/>
                </a:solidFill>
                <a:latin typeface="Arial"/>
              </a:rPr>
              <a:t>Sec</a:t>
            </a:r>
            <a:r>
              <a:rPr b="0" lang="en-US" sz="3200" spc="-1" strike="noStrike">
                <a:solidFill>
                  <a:srgbClr val="000000"/>
                </a:solidFill>
                <a:latin typeface="Arial"/>
              </a:rPr>
              <a:t>ond </a:t>
            </a:r>
            <a:r>
              <a:rPr b="0" lang="en-US" sz="3200" spc="-1" strike="noStrike">
                <a:solidFill>
                  <a:srgbClr val="000000"/>
                </a:solidFill>
                <a:latin typeface="Arial"/>
              </a:rPr>
              <a:t>Outli</a:t>
            </a:r>
            <a:r>
              <a:rPr b="0" lang="en-US" sz="3200" spc="-1" strike="noStrike">
                <a:solidFill>
                  <a:srgbClr val="000000"/>
                </a:solidFill>
                <a:latin typeface="Arial"/>
              </a:rPr>
              <a:t>ne </a:t>
            </a:r>
            <a:r>
              <a:rPr b="0" lang="en-US" sz="3200" spc="-1" strike="noStrike">
                <a:solidFill>
                  <a:srgbClr val="000000"/>
                </a:solidFill>
                <a:latin typeface="Arial"/>
              </a:rPr>
              <a:t>Leve</a:t>
            </a:r>
            <a:r>
              <a:rPr b="0" lang="en-US" sz="3200" spc="-1" strike="noStrike">
                <a:solidFill>
                  <a:srgbClr val="000000"/>
                </a:solidFill>
                <a:latin typeface="Arial"/>
              </a:rPr>
              <a:t>l</a:t>
            </a:r>
            <a:endParaRPr b="0" lang="en-US" sz="3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3200" spc="-1" strike="noStrike">
                <a:solidFill>
                  <a:srgbClr val="000000"/>
                </a:solidFill>
                <a:latin typeface="Arial"/>
              </a:rPr>
              <a:t>Th</a:t>
            </a:r>
            <a:r>
              <a:rPr b="0" lang="en-US" sz="3200" spc="-1" strike="noStrike">
                <a:solidFill>
                  <a:srgbClr val="000000"/>
                </a:solidFill>
                <a:latin typeface="Arial"/>
              </a:rPr>
              <a:t>ird </a:t>
            </a:r>
            <a:r>
              <a:rPr b="0" lang="en-US" sz="3200" spc="-1" strike="noStrike">
                <a:solidFill>
                  <a:srgbClr val="000000"/>
                </a:solidFill>
                <a:latin typeface="Arial"/>
              </a:rPr>
              <a:t>O</a:t>
            </a:r>
            <a:r>
              <a:rPr b="0" lang="en-US" sz="3200" spc="-1" strike="noStrike">
                <a:solidFill>
                  <a:srgbClr val="000000"/>
                </a:solidFill>
                <a:latin typeface="Arial"/>
              </a:rPr>
              <a:t>utl</a:t>
            </a:r>
            <a:r>
              <a:rPr b="0" lang="en-US" sz="3200" spc="-1" strike="noStrike">
                <a:solidFill>
                  <a:srgbClr val="000000"/>
                </a:solidFill>
                <a:latin typeface="Arial"/>
              </a:rPr>
              <a:t>in</a:t>
            </a:r>
            <a:r>
              <a:rPr b="0" lang="en-US" sz="3200" spc="-1" strike="noStrike">
                <a:solidFill>
                  <a:srgbClr val="000000"/>
                </a:solidFill>
                <a:latin typeface="Arial"/>
              </a:rPr>
              <a:t>e </a:t>
            </a:r>
            <a:r>
              <a:rPr b="0" lang="en-US" sz="3200" spc="-1" strike="noStrike">
                <a:solidFill>
                  <a:srgbClr val="000000"/>
                </a:solidFill>
                <a:latin typeface="Arial"/>
              </a:rPr>
              <a:t>Le</a:t>
            </a:r>
            <a:r>
              <a:rPr b="0" lang="en-US" sz="3200" spc="-1" strike="noStrike">
                <a:solidFill>
                  <a:srgbClr val="000000"/>
                </a:solidFill>
                <a:latin typeface="Arial"/>
              </a:rPr>
              <a:t>ve</a:t>
            </a:r>
            <a:r>
              <a:rPr b="0" lang="en-US" sz="3200" spc="-1" strike="noStrike">
                <a:solidFill>
                  <a:srgbClr val="000000"/>
                </a:solidFill>
                <a:latin typeface="Arial"/>
              </a:rPr>
              <a:t>l</a:t>
            </a:r>
            <a:endParaRPr b="0" lang="en-US" sz="3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3200" spc="-1" strike="noStrike">
                <a:solidFill>
                  <a:srgbClr val="000000"/>
                </a:solidFill>
                <a:latin typeface="Arial"/>
              </a:rPr>
              <a:t>F</a:t>
            </a:r>
            <a:r>
              <a:rPr b="0" lang="en-US" sz="3200" spc="-1" strike="noStrike">
                <a:solidFill>
                  <a:srgbClr val="000000"/>
                </a:solidFill>
                <a:latin typeface="Arial"/>
              </a:rPr>
              <a:t>o</a:t>
            </a:r>
            <a:r>
              <a:rPr b="0" lang="en-US" sz="3200" spc="-1" strike="noStrike">
                <a:solidFill>
                  <a:srgbClr val="000000"/>
                </a:solidFill>
                <a:latin typeface="Arial"/>
              </a:rPr>
              <a:t>u</a:t>
            </a:r>
            <a:r>
              <a:rPr b="0" lang="en-US" sz="3200" spc="-1" strike="noStrike">
                <a:solidFill>
                  <a:srgbClr val="000000"/>
                </a:solidFill>
                <a:latin typeface="Arial"/>
              </a:rPr>
              <a:t>r</a:t>
            </a:r>
            <a:r>
              <a:rPr b="0" lang="en-US" sz="3200" spc="-1" strike="noStrike">
                <a:solidFill>
                  <a:srgbClr val="000000"/>
                </a:solidFill>
                <a:latin typeface="Arial"/>
              </a:rPr>
              <a:t>t</a:t>
            </a:r>
            <a:r>
              <a:rPr b="0" lang="en-US" sz="3200" spc="-1" strike="noStrike">
                <a:solidFill>
                  <a:srgbClr val="000000"/>
                </a:solidFill>
                <a:latin typeface="Arial"/>
              </a:rPr>
              <a:t>h</a:t>
            </a:r>
            <a:r>
              <a:rPr b="0" lang="en-US" sz="3200" spc="-1" strike="noStrike">
                <a:solidFill>
                  <a:srgbClr val="000000"/>
                </a:solidFill>
                <a:latin typeface="Arial"/>
              </a:rPr>
              <a:t> </a:t>
            </a:r>
            <a:r>
              <a:rPr b="0" lang="en-US" sz="3200" spc="-1" strike="noStrike">
                <a:solidFill>
                  <a:srgbClr val="000000"/>
                </a:solidFill>
                <a:latin typeface="Arial"/>
              </a:rPr>
              <a:t>O</a:t>
            </a:r>
            <a:r>
              <a:rPr b="0" lang="en-US" sz="3200" spc="-1" strike="noStrike">
                <a:solidFill>
                  <a:srgbClr val="000000"/>
                </a:solidFill>
                <a:latin typeface="Arial"/>
              </a:rPr>
              <a:t>u</a:t>
            </a:r>
            <a:r>
              <a:rPr b="0" lang="en-US" sz="3200" spc="-1" strike="noStrike">
                <a:solidFill>
                  <a:srgbClr val="000000"/>
                </a:solidFill>
                <a:latin typeface="Arial"/>
              </a:rPr>
              <a:t>t</a:t>
            </a:r>
            <a:r>
              <a:rPr b="0" lang="en-US" sz="3200" spc="-1" strike="noStrike">
                <a:solidFill>
                  <a:srgbClr val="000000"/>
                </a:solidFill>
                <a:latin typeface="Arial"/>
              </a:rPr>
              <a:t>l</a:t>
            </a:r>
            <a:r>
              <a:rPr b="0" lang="en-US" sz="3200" spc="-1" strike="noStrike">
                <a:solidFill>
                  <a:srgbClr val="000000"/>
                </a:solidFill>
                <a:latin typeface="Arial"/>
              </a:rPr>
              <a:t>i</a:t>
            </a:r>
            <a:r>
              <a:rPr b="0" lang="en-US" sz="3200" spc="-1" strike="noStrike">
                <a:solidFill>
                  <a:srgbClr val="000000"/>
                </a:solidFill>
                <a:latin typeface="Arial"/>
              </a:rPr>
              <a:t>n</a:t>
            </a:r>
            <a:r>
              <a:rPr b="0" lang="en-US" sz="3200" spc="-1" strike="noStrike">
                <a:solidFill>
                  <a:srgbClr val="000000"/>
                </a:solidFill>
                <a:latin typeface="Arial"/>
              </a:rPr>
              <a:t>e</a:t>
            </a:r>
            <a:r>
              <a:rPr b="0" lang="en-US" sz="3200" spc="-1" strike="noStrike">
                <a:solidFill>
                  <a:srgbClr val="000000"/>
                </a:solidFill>
                <a:latin typeface="Arial"/>
              </a:rPr>
              <a:t> </a:t>
            </a:r>
            <a:r>
              <a:rPr b="0" lang="en-US" sz="3200" spc="-1" strike="noStrike">
                <a:solidFill>
                  <a:srgbClr val="000000"/>
                </a:solidFill>
                <a:latin typeface="Arial"/>
              </a:rPr>
              <a:t>L</a:t>
            </a:r>
            <a:r>
              <a:rPr b="0" lang="en-US" sz="3200" spc="-1" strike="noStrike">
                <a:solidFill>
                  <a:srgbClr val="000000"/>
                </a:solidFill>
                <a:latin typeface="Arial"/>
              </a:rPr>
              <a:t>e</a:t>
            </a:r>
            <a:r>
              <a:rPr b="0" lang="en-US" sz="3200" spc="-1" strike="noStrike">
                <a:solidFill>
                  <a:srgbClr val="000000"/>
                </a:solidFill>
                <a:latin typeface="Arial"/>
              </a:rPr>
              <a:t>v</a:t>
            </a:r>
            <a:r>
              <a:rPr b="0" lang="en-US" sz="3200" spc="-1" strike="noStrike">
                <a:solidFill>
                  <a:srgbClr val="000000"/>
                </a:solidFill>
                <a:latin typeface="Arial"/>
              </a:rPr>
              <a:t>e</a:t>
            </a:r>
            <a:r>
              <a:rPr b="0" lang="en-US" sz="3200" spc="-1" strike="noStrike">
                <a:solidFill>
                  <a:srgbClr val="000000"/>
                </a:solidFill>
                <a:latin typeface="Arial"/>
              </a:rPr>
              <a:t>l</a:t>
            </a:r>
            <a:endParaRPr b="0" lang="en-US" sz="3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3200" spc="-1" strike="noStrike">
                <a:solidFill>
                  <a:srgbClr val="000000"/>
                </a:solidFill>
                <a:latin typeface="Arial"/>
              </a:rPr>
              <a:t>F</a:t>
            </a:r>
            <a:r>
              <a:rPr b="0" lang="en-US" sz="3200" spc="-1" strike="noStrike">
                <a:solidFill>
                  <a:srgbClr val="000000"/>
                </a:solidFill>
                <a:latin typeface="Arial"/>
              </a:rPr>
              <a:t>i</a:t>
            </a:r>
            <a:r>
              <a:rPr b="0" lang="en-US" sz="3200" spc="-1" strike="noStrike">
                <a:solidFill>
                  <a:srgbClr val="000000"/>
                </a:solidFill>
                <a:latin typeface="Arial"/>
              </a:rPr>
              <a:t>f</a:t>
            </a:r>
            <a:r>
              <a:rPr b="0" lang="en-US" sz="3200" spc="-1" strike="noStrike">
                <a:solidFill>
                  <a:srgbClr val="000000"/>
                </a:solidFill>
                <a:latin typeface="Arial"/>
              </a:rPr>
              <a:t>t</a:t>
            </a:r>
            <a:r>
              <a:rPr b="0" lang="en-US" sz="3200" spc="-1" strike="noStrike">
                <a:solidFill>
                  <a:srgbClr val="000000"/>
                </a:solidFill>
                <a:latin typeface="Arial"/>
              </a:rPr>
              <a:t>h</a:t>
            </a:r>
            <a:r>
              <a:rPr b="0" lang="en-US" sz="3200" spc="-1" strike="noStrike">
                <a:solidFill>
                  <a:srgbClr val="000000"/>
                </a:solidFill>
                <a:latin typeface="Arial"/>
              </a:rPr>
              <a:t> </a:t>
            </a:r>
            <a:r>
              <a:rPr b="0" lang="en-US" sz="3200" spc="-1" strike="noStrike">
                <a:solidFill>
                  <a:srgbClr val="000000"/>
                </a:solidFill>
                <a:latin typeface="Arial"/>
              </a:rPr>
              <a:t>O</a:t>
            </a:r>
            <a:r>
              <a:rPr b="0" lang="en-US" sz="3200" spc="-1" strike="noStrike">
                <a:solidFill>
                  <a:srgbClr val="000000"/>
                </a:solidFill>
                <a:latin typeface="Arial"/>
              </a:rPr>
              <a:t>u</a:t>
            </a:r>
            <a:r>
              <a:rPr b="0" lang="en-US" sz="3200" spc="-1" strike="noStrike">
                <a:solidFill>
                  <a:srgbClr val="000000"/>
                </a:solidFill>
                <a:latin typeface="Arial"/>
              </a:rPr>
              <a:t>t</a:t>
            </a:r>
            <a:r>
              <a:rPr b="0" lang="en-US" sz="3200" spc="-1" strike="noStrike">
                <a:solidFill>
                  <a:srgbClr val="000000"/>
                </a:solidFill>
                <a:latin typeface="Arial"/>
              </a:rPr>
              <a:t>l</a:t>
            </a:r>
            <a:r>
              <a:rPr b="0" lang="en-US" sz="3200" spc="-1" strike="noStrike">
                <a:solidFill>
                  <a:srgbClr val="000000"/>
                </a:solidFill>
                <a:latin typeface="Arial"/>
              </a:rPr>
              <a:t>i</a:t>
            </a:r>
            <a:r>
              <a:rPr b="0" lang="en-US" sz="3200" spc="-1" strike="noStrike">
                <a:solidFill>
                  <a:srgbClr val="000000"/>
                </a:solidFill>
                <a:latin typeface="Arial"/>
              </a:rPr>
              <a:t>n</a:t>
            </a:r>
            <a:r>
              <a:rPr b="0" lang="en-US" sz="3200" spc="-1" strike="noStrike">
                <a:solidFill>
                  <a:srgbClr val="000000"/>
                </a:solidFill>
                <a:latin typeface="Arial"/>
              </a:rPr>
              <a:t>e</a:t>
            </a:r>
            <a:r>
              <a:rPr b="0" lang="en-US" sz="3200" spc="-1" strike="noStrike">
                <a:solidFill>
                  <a:srgbClr val="000000"/>
                </a:solidFill>
                <a:latin typeface="Arial"/>
              </a:rPr>
              <a:t> </a:t>
            </a:r>
            <a:r>
              <a:rPr b="0" lang="en-US" sz="3200" spc="-1" strike="noStrike">
                <a:solidFill>
                  <a:srgbClr val="000000"/>
                </a:solidFill>
                <a:latin typeface="Arial"/>
              </a:rPr>
              <a:t>L</a:t>
            </a:r>
            <a:r>
              <a:rPr b="0" lang="en-US" sz="3200" spc="-1" strike="noStrike">
                <a:solidFill>
                  <a:srgbClr val="000000"/>
                </a:solidFill>
                <a:latin typeface="Arial"/>
              </a:rPr>
              <a:t>e</a:t>
            </a:r>
            <a:r>
              <a:rPr b="0" lang="en-US" sz="3200" spc="-1" strike="noStrike">
                <a:solidFill>
                  <a:srgbClr val="000000"/>
                </a:solidFill>
                <a:latin typeface="Arial"/>
              </a:rPr>
              <a:t>v</a:t>
            </a:r>
            <a:r>
              <a:rPr b="0" lang="en-US" sz="3200" spc="-1" strike="noStrike">
                <a:solidFill>
                  <a:srgbClr val="000000"/>
                </a:solidFill>
                <a:latin typeface="Arial"/>
              </a:rPr>
              <a:t>e</a:t>
            </a:r>
            <a:r>
              <a:rPr b="0" lang="en-US" sz="3200" spc="-1" strike="noStrike">
                <a:solidFill>
                  <a:srgbClr val="000000"/>
                </a:solidFill>
                <a:latin typeface="Arial"/>
              </a:rPr>
              <a:t>l</a:t>
            </a:r>
            <a:endParaRPr b="0" lang="en-US" sz="3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3200" spc="-1" strike="noStrike">
                <a:solidFill>
                  <a:srgbClr val="000000"/>
                </a:solidFill>
                <a:latin typeface="Arial"/>
              </a:rPr>
              <a:t>S</a:t>
            </a:r>
            <a:r>
              <a:rPr b="0" lang="en-US" sz="3200" spc="-1" strike="noStrike">
                <a:solidFill>
                  <a:srgbClr val="000000"/>
                </a:solidFill>
                <a:latin typeface="Arial"/>
              </a:rPr>
              <a:t>i</a:t>
            </a:r>
            <a:r>
              <a:rPr b="0" lang="en-US" sz="3200" spc="-1" strike="noStrike">
                <a:solidFill>
                  <a:srgbClr val="000000"/>
                </a:solidFill>
                <a:latin typeface="Arial"/>
              </a:rPr>
              <a:t>x</a:t>
            </a:r>
            <a:r>
              <a:rPr b="0" lang="en-US" sz="3200" spc="-1" strike="noStrike">
                <a:solidFill>
                  <a:srgbClr val="000000"/>
                </a:solidFill>
                <a:latin typeface="Arial"/>
              </a:rPr>
              <a:t>t</a:t>
            </a:r>
            <a:r>
              <a:rPr b="0" lang="en-US" sz="3200" spc="-1" strike="noStrike">
                <a:solidFill>
                  <a:srgbClr val="000000"/>
                </a:solidFill>
                <a:latin typeface="Arial"/>
              </a:rPr>
              <a:t>h</a:t>
            </a:r>
            <a:r>
              <a:rPr b="0" lang="en-US" sz="3200" spc="-1" strike="noStrike">
                <a:solidFill>
                  <a:srgbClr val="000000"/>
                </a:solidFill>
                <a:latin typeface="Arial"/>
              </a:rPr>
              <a:t> </a:t>
            </a:r>
            <a:r>
              <a:rPr b="0" lang="en-US" sz="3200" spc="-1" strike="noStrike">
                <a:solidFill>
                  <a:srgbClr val="000000"/>
                </a:solidFill>
                <a:latin typeface="Arial"/>
              </a:rPr>
              <a:t>O</a:t>
            </a:r>
            <a:r>
              <a:rPr b="0" lang="en-US" sz="3200" spc="-1" strike="noStrike">
                <a:solidFill>
                  <a:srgbClr val="000000"/>
                </a:solidFill>
                <a:latin typeface="Arial"/>
              </a:rPr>
              <a:t>u</a:t>
            </a:r>
            <a:r>
              <a:rPr b="0" lang="en-US" sz="3200" spc="-1" strike="noStrike">
                <a:solidFill>
                  <a:srgbClr val="000000"/>
                </a:solidFill>
                <a:latin typeface="Arial"/>
              </a:rPr>
              <a:t>t</a:t>
            </a:r>
            <a:r>
              <a:rPr b="0" lang="en-US" sz="3200" spc="-1" strike="noStrike">
                <a:solidFill>
                  <a:srgbClr val="000000"/>
                </a:solidFill>
                <a:latin typeface="Arial"/>
              </a:rPr>
              <a:t>l</a:t>
            </a:r>
            <a:r>
              <a:rPr b="0" lang="en-US" sz="3200" spc="-1" strike="noStrike">
                <a:solidFill>
                  <a:srgbClr val="000000"/>
                </a:solidFill>
                <a:latin typeface="Arial"/>
              </a:rPr>
              <a:t>i</a:t>
            </a:r>
            <a:r>
              <a:rPr b="0" lang="en-US" sz="3200" spc="-1" strike="noStrike">
                <a:solidFill>
                  <a:srgbClr val="000000"/>
                </a:solidFill>
                <a:latin typeface="Arial"/>
              </a:rPr>
              <a:t>n</a:t>
            </a:r>
            <a:r>
              <a:rPr b="0" lang="en-US" sz="3200" spc="-1" strike="noStrike">
                <a:solidFill>
                  <a:srgbClr val="000000"/>
                </a:solidFill>
                <a:latin typeface="Arial"/>
              </a:rPr>
              <a:t>e</a:t>
            </a:r>
            <a:r>
              <a:rPr b="0" lang="en-US" sz="3200" spc="-1" strike="noStrike">
                <a:solidFill>
                  <a:srgbClr val="000000"/>
                </a:solidFill>
                <a:latin typeface="Arial"/>
              </a:rPr>
              <a:t> </a:t>
            </a:r>
            <a:r>
              <a:rPr b="0" lang="en-US" sz="3200" spc="-1" strike="noStrike">
                <a:solidFill>
                  <a:srgbClr val="000000"/>
                </a:solidFill>
                <a:latin typeface="Arial"/>
              </a:rPr>
              <a:t>L</a:t>
            </a:r>
            <a:r>
              <a:rPr b="0" lang="en-US" sz="3200" spc="-1" strike="noStrike">
                <a:solidFill>
                  <a:srgbClr val="000000"/>
                </a:solidFill>
                <a:latin typeface="Arial"/>
              </a:rPr>
              <a:t>e</a:t>
            </a:r>
            <a:r>
              <a:rPr b="0" lang="en-US" sz="3200" spc="-1" strike="noStrike">
                <a:solidFill>
                  <a:srgbClr val="000000"/>
                </a:solidFill>
                <a:latin typeface="Arial"/>
              </a:rPr>
              <a:t>v</a:t>
            </a:r>
            <a:r>
              <a:rPr b="0" lang="en-US" sz="3200" spc="-1" strike="noStrike">
                <a:solidFill>
                  <a:srgbClr val="000000"/>
                </a:solidFill>
                <a:latin typeface="Arial"/>
              </a:rPr>
              <a:t>e</a:t>
            </a:r>
            <a:r>
              <a:rPr b="0" lang="en-US" sz="3200" spc="-1" strike="noStrike">
                <a:solidFill>
                  <a:srgbClr val="000000"/>
                </a:solidFill>
                <a:latin typeface="Arial"/>
              </a:rPr>
              <a:t>l</a:t>
            </a:r>
            <a:endParaRPr b="0" lang="en-US" sz="3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3200" spc="-1" strike="noStrike">
                <a:solidFill>
                  <a:srgbClr val="000000"/>
                </a:solidFill>
                <a:latin typeface="Arial"/>
              </a:rPr>
              <a:t>S</a:t>
            </a:r>
            <a:r>
              <a:rPr b="0" lang="en-US" sz="3200" spc="-1" strike="noStrike">
                <a:solidFill>
                  <a:srgbClr val="000000"/>
                </a:solidFill>
                <a:latin typeface="Arial"/>
              </a:rPr>
              <a:t>e</a:t>
            </a:r>
            <a:r>
              <a:rPr b="0" lang="en-US" sz="3200" spc="-1" strike="noStrike">
                <a:solidFill>
                  <a:srgbClr val="000000"/>
                </a:solidFill>
                <a:latin typeface="Arial"/>
              </a:rPr>
              <a:t>v</a:t>
            </a:r>
            <a:r>
              <a:rPr b="0" lang="en-US" sz="3200" spc="-1" strike="noStrike">
                <a:solidFill>
                  <a:srgbClr val="000000"/>
                </a:solidFill>
                <a:latin typeface="Arial"/>
              </a:rPr>
              <a:t>e</a:t>
            </a:r>
            <a:r>
              <a:rPr b="0" lang="en-US" sz="3200" spc="-1" strike="noStrike">
                <a:solidFill>
                  <a:srgbClr val="000000"/>
                </a:solidFill>
                <a:latin typeface="Arial"/>
              </a:rPr>
              <a:t>n</a:t>
            </a:r>
            <a:r>
              <a:rPr b="0" lang="en-US" sz="3200" spc="-1" strike="noStrike">
                <a:solidFill>
                  <a:srgbClr val="000000"/>
                </a:solidFill>
                <a:latin typeface="Arial"/>
              </a:rPr>
              <a:t>t</a:t>
            </a:r>
            <a:r>
              <a:rPr b="0" lang="en-US" sz="3200" spc="-1" strike="noStrike">
                <a:solidFill>
                  <a:srgbClr val="000000"/>
                </a:solidFill>
                <a:latin typeface="Arial"/>
              </a:rPr>
              <a:t>h</a:t>
            </a:r>
            <a:r>
              <a:rPr b="0" lang="en-US" sz="3200" spc="-1" strike="noStrike">
                <a:solidFill>
                  <a:srgbClr val="000000"/>
                </a:solidFill>
                <a:latin typeface="Arial"/>
              </a:rPr>
              <a:t> </a:t>
            </a:r>
            <a:r>
              <a:rPr b="0" lang="en-US" sz="3200" spc="-1" strike="noStrike">
                <a:solidFill>
                  <a:srgbClr val="000000"/>
                </a:solidFill>
                <a:latin typeface="Arial"/>
              </a:rPr>
              <a:t>O</a:t>
            </a:r>
            <a:r>
              <a:rPr b="0" lang="en-US" sz="3200" spc="-1" strike="noStrike">
                <a:solidFill>
                  <a:srgbClr val="000000"/>
                </a:solidFill>
                <a:latin typeface="Arial"/>
              </a:rPr>
              <a:t>u</a:t>
            </a:r>
            <a:r>
              <a:rPr b="0" lang="en-US" sz="3200" spc="-1" strike="noStrike">
                <a:solidFill>
                  <a:srgbClr val="000000"/>
                </a:solidFill>
                <a:latin typeface="Arial"/>
              </a:rPr>
              <a:t>t</a:t>
            </a:r>
            <a:r>
              <a:rPr b="0" lang="en-US" sz="3200" spc="-1" strike="noStrike">
                <a:solidFill>
                  <a:srgbClr val="000000"/>
                </a:solidFill>
                <a:latin typeface="Arial"/>
              </a:rPr>
              <a:t>l</a:t>
            </a:r>
            <a:r>
              <a:rPr b="0" lang="en-US" sz="3200" spc="-1" strike="noStrike">
                <a:solidFill>
                  <a:srgbClr val="000000"/>
                </a:solidFill>
                <a:latin typeface="Arial"/>
              </a:rPr>
              <a:t>i</a:t>
            </a:r>
            <a:r>
              <a:rPr b="0" lang="en-US" sz="3200" spc="-1" strike="noStrike">
                <a:solidFill>
                  <a:srgbClr val="000000"/>
                </a:solidFill>
                <a:latin typeface="Arial"/>
              </a:rPr>
              <a:t>n</a:t>
            </a:r>
            <a:r>
              <a:rPr b="0" lang="en-US" sz="3200" spc="-1" strike="noStrike">
                <a:solidFill>
                  <a:srgbClr val="000000"/>
                </a:solidFill>
                <a:latin typeface="Arial"/>
              </a:rPr>
              <a:t>e</a:t>
            </a:r>
            <a:r>
              <a:rPr b="0" lang="en-US" sz="3200" spc="-1" strike="noStrike">
                <a:solidFill>
                  <a:srgbClr val="000000"/>
                </a:solidFill>
                <a:latin typeface="Arial"/>
              </a:rPr>
              <a:t> </a:t>
            </a:r>
            <a:r>
              <a:rPr b="0" lang="en-US" sz="3200" spc="-1" strike="noStrike">
                <a:solidFill>
                  <a:srgbClr val="000000"/>
                </a:solidFill>
                <a:latin typeface="Arial"/>
              </a:rPr>
              <a:t>L</a:t>
            </a:r>
            <a:r>
              <a:rPr b="0" lang="en-US" sz="3200" spc="-1" strike="noStrike">
                <a:solidFill>
                  <a:srgbClr val="000000"/>
                </a:solidFill>
                <a:latin typeface="Arial"/>
              </a:rPr>
              <a:t>e</a:t>
            </a:r>
            <a:r>
              <a:rPr b="0" lang="en-US" sz="3200" spc="-1" strike="noStrike">
                <a:solidFill>
                  <a:srgbClr val="000000"/>
                </a:solidFill>
                <a:latin typeface="Arial"/>
              </a:rPr>
              <a:t>v</a:t>
            </a:r>
            <a:r>
              <a:rPr b="0" lang="en-US" sz="3200" spc="-1" strike="noStrike">
                <a:solidFill>
                  <a:srgbClr val="000000"/>
                </a:solidFill>
                <a:latin typeface="Arial"/>
              </a:rPr>
              <a:t>e</a:t>
            </a:r>
            <a:r>
              <a:rPr b="0" lang="en-US" sz="3200" spc="-1" strike="noStrike">
                <a:solidFill>
                  <a:srgbClr val="000000"/>
                </a:solidFill>
                <a:latin typeface="Arial"/>
              </a:rPr>
              <a:t>l</a:t>
            </a:r>
            <a:endParaRPr b="0" lang="en-US" sz="3200" spc="-1" strike="noStrike">
              <a:solidFill>
                <a:srgbClr val="000000"/>
              </a:solidFill>
              <a:latin typeface="Arial"/>
            </a:endParaRPr>
          </a:p>
        </p:txBody>
      </p:sp>
      <p:sp>
        <p:nvSpPr>
          <p:cNvPr id="108" name="PlaceHolder 5"/>
          <p:cNvSpPr>
            <a:spLocks noGrp="1"/>
          </p:cNvSpPr>
          <p:nvPr>
            <p:ph type="sldNum"/>
          </p:nvPr>
        </p:nvSpPr>
        <p:spPr>
          <a:xfrm>
            <a:off x="216000" y="5855760"/>
            <a:ext cx="2742840" cy="1263240"/>
          </a:xfrm>
          <a:prstGeom prst="rect">
            <a:avLst/>
          </a:prstGeom>
        </p:spPr>
        <p:txBody>
          <a:bodyPr>
            <a:normAutofit fontScale="87000"/>
          </a:bodyPr>
          <a:p>
            <a:pPr>
              <a:lnSpc>
                <a:spcPct val="90000"/>
              </a:lnSpc>
              <a:tabLst>
                <a:tab algn="l" pos="0"/>
              </a:tabLst>
            </a:pPr>
            <a:r>
              <a:rPr b="1" lang="ru-RU" sz="4800" spc="-1" strike="noStrike">
                <a:solidFill>
                  <a:srgbClr val="f5f6f6"/>
                </a:solidFill>
                <a:latin typeface="Proxima Nova"/>
                <a:ea typeface="Proxima Nova"/>
              </a:rPr>
              <a:t>#0</a:t>
            </a:r>
            <a:fld id="{E9340D18-45A1-484D-B148-48DD654AF42F}"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109" name="PlaceHolder 6"/>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6f6"/>
        </a:solidFill>
      </p:bgPr>
    </p:bg>
    <p:spTree>
      <p:nvGrpSpPr>
        <p:cNvPr id="1" name=""/>
        <p:cNvGrpSpPr/>
        <p:nvPr/>
      </p:nvGrpSpPr>
      <p:grpSpPr>
        <a:xfrm>
          <a:off x="0" y="0"/>
          <a:ext cx="0" cy="0"/>
          <a:chOff x="0" y="0"/>
          <a:chExt cx="0" cy="0"/>
        </a:xfrm>
      </p:grpSpPr>
      <p:pic>
        <p:nvPicPr>
          <p:cNvPr id="146" name="Google Shape;46;p16" descr=""/>
          <p:cNvPicPr/>
          <p:nvPr/>
        </p:nvPicPr>
        <p:blipFill>
          <a:blip r:embed="rId2"/>
          <a:srcRect l="0" t="14762" r="0" b="19955"/>
          <a:stretch/>
        </p:blipFill>
        <p:spPr>
          <a:xfrm>
            <a:off x="0" y="0"/>
            <a:ext cx="6737400" cy="6857640"/>
          </a:xfrm>
          <a:prstGeom prst="rect">
            <a:avLst/>
          </a:prstGeom>
          <a:ln>
            <a:noFill/>
          </a:ln>
        </p:spPr>
      </p:pic>
      <p:sp>
        <p:nvSpPr>
          <p:cNvPr id="147" name="PlaceHolder 1"/>
          <p:cNvSpPr>
            <a:spLocks noGrp="1"/>
          </p:cNvSpPr>
          <p:nvPr>
            <p:ph type="body"/>
          </p:nvPr>
        </p:nvSpPr>
        <p:spPr>
          <a:xfrm>
            <a:off x="6095880" y="4590000"/>
            <a:ext cx="4866120" cy="1235160"/>
          </a:xfrm>
          <a:prstGeom prst="rect">
            <a:avLst/>
          </a:prstGeom>
        </p:spPr>
        <p:txBody>
          <a:bodyPr>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a:t>
            </a:r>
            <a:r>
              <a:rPr b="0" lang="en-US" sz="1800" spc="-1" strike="noStrike">
                <a:solidFill>
                  <a:srgbClr val="000000"/>
                </a:solidFill>
                <a:latin typeface="Arial"/>
              </a:rPr>
              <a:t>the outline </a:t>
            </a:r>
            <a:r>
              <a:rPr b="0" lang="en-US" sz="1800" spc="-1" strike="noStrike">
                <a:solidFill>
                  <a:srgbClr val="000000"/>
                </a:solidFill>
                <a:latin typeface="Arial"/>
              </a:rPr>
              <a:t>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a:t>
            </a:r>
            <a:r>
              <a:rPr b="0" lang="en-US" sz="1800" spc="-1" strike="noStrike">
                <a:solidFill>
                  <a:srgbClr val="000000"/>
                </a:solidFill>
                <a:latin typeface="Arial"/>
              </a:rPr>
              <a:t>Outline </a:t>
            </a:r>
            <a:r>
              <a:rPr b="0" lang="en-US" sz="1800" spc="-1" strike="noStrike">
                <a:solidFill>
                  <a:srgbClr val="000000"/>
                </a:solidFill>
                <a:latin typeface="Arial"/>
              </a:rPr>
              <a:t>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a:t>
            </a:r>
            <a:r>
              <a:rPr b="0" lang="en-US" sz="1800" spc="-1" strike="noStrike">
                <a:solidFill>
                  <a:srgbClr val="000000"/>
                </a:solidFill>
                <a:latin typeface="Arial"/>
              </a:rPr>
              <a:t>d </a:t>
            </a:r>
            <a:r>
              <a:rPr b="0" lang="en-US" sz="1800" spc="-1" strike="noStrike">
                <a:solidFill>
                  <a:srgbClr val="000000"/>
                </a:solidFill>
                <a:latin typeface="Arial"/>
              </a:rPr>
              <a:t>Outli</a:t>
            </a:r>
            <a:r>
              <a:rPr b="0" lang="en-US" sz="1800" spc="-1" strike="noStrike">
                <a:solidFill>
                  <a:srgbClr val="000000"/>
                </a:solidFill>
                <a:latin typeface="Arial"/>
              </a:rPr>
              <a:t>ne </a:t>
            </a:r>
            <a:r>
              <a:rPr b="0" lang="en-US" sz="1800" spc="-1" strike="noStrike">
                <a:solidFill>
                  <a:srgbClr val="000000"/>
                </a:solidFill>
                <a:latin typeface="Arial"/>
              </a:rPr>
              <a:t>Leve</a:t>
            </a:r>
            <a:r>
              <a:rPr b="0" lang="en-US" sz="1800" spc="-1" strike="noStrike">
                <a:solidFill>
                  <a:srgbClr val="000000"/>
                </a:solidFill>
                <a:latin typeface="Arial"/>
              </a:rPr>
              <a:t>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r</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a:t>
            </a:r>
            <a:r>
              <a:rPr b="0" lang="en-US" sz="1800" spc="-1" strike="noStrike">
                <a:solidFill>
                  <a:srgbClr val="000000"/>
                </a:solidFill>
                <a:latin typeface="Arial"/>
              </a:rPr>
              <a:t>i</a:t>
            </a:r>
            <a:r>
              <a:rPr b="0" lang="en-US" sz="1800" spc="-1" strike="noStrike">
                <a:solidFill>
                  <a:srgbClr val="000000"/>
                </a:solidFill>
                <a:latin typeface="Arial"/>
              </a:rPr>
              <a:t>f</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a:t>
            </a:r>
            <a:r>
              <a:rPr b="0" lang="en-US" sz="1800" spc="-1" strike="noStrike">
                <a:solidFill>
                  <a:srgbClr val="000000"/>
                </a:solidFill>
                <a:latin typeface="Arial"/>
              </a:rPr>
              <a:t>i</a:t>
            </a:r>
            <a:r>
              <a:rPr b="0" lang="en-US" sz="1800" spc="-1" strike="noStrike">
                <a:solidFill>
                  <a:srgbClr val="000000"/>
                </a:solidFill>
                <a:latin typeface="Arial"/>
              </a:rPr>
              <a:t>x</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n</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p:txBody>
      </p:sp>
      <p:sp>
        <p:nvSpPr>
          <p:cNvPr id="148" name="PlaceHolder 2"/>
          <p:cNvSpPr>
            <a:spLocks noGrp="1"/>
          </p:cNvSpPr>
          <p:nvPr>
            <p:ph type="body"/>
          </p:nvPr>
        </p:nvSpPr>
        <p:spPr>
          <a:xfrm>
            <a:off x="6095880" y="2976480"/>
            <a:ext cx="4866120" cy="1367640"/>
          </a:xfrm>
          <a:prstGeom prst="rect">
            <a:avLst/>
          </a:prstGeom>
        </p:spPr>
        <p:txBody>
          <a:bodyPr anchor="ctr">
            <a:normAutofit fontScale="3000"/>
          </a:bodyPr>
          <a:p>
            <a:pPr marL="432000" indent="-324000" algn="ctr">
              <a:spcBef>
                <a:spcPts val="1417"/>
              </a:spcBef>
              <a:buClr>
                <a:srgbClr val="000000"/>
              </a:buClr>
              <a:buSzPct val="45000"/>
              <a:buFont typeface="Wingdings" charset="2"/>
              <a:buChar char=""/>
            </a:pPr>
            <a:r>
              <a:rPr b="0" lang="en-US" sz="4000" spc="-1" strike="noStrike">
                <a:solidFill>
                  <a:srgbClr val="000000"/>
                </a:solidFill>
                <a:latin typeface="Arial"/>
              </a:rPr>
              <a:t>Click to edit the outline text format</a:t>
            </a:r>
            <a:endParaRPr b="0" lang="en-US" sz="40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4000" spc="-1" strike="noStrike">
                <a:solidFill>
                  <a:srgbClr val="000000"/>
                </a:solidFill>
                <a:latin typeface="Arial"/>
              </a:rPr>
              <a:t>Second Outline Level</a:t>
            </a:r>
            <a:endParaRPr b="0" lang="en-US" sz="40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4000" spc="-1" strike="noStrike">
                <a:solidFill>
                  <a:srgbClr val="000000"/>
                </a:solidFill>
                <a:latin typeface="Arial"/>
              </a:rPr>
              <a:t>Third Outline Level</a:t>
            </a:r>
            <a:endParaRPr b="0" lang="en-US" sz="40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4000" spc="-1" strike="noStrike">
                <a:solidFill>
                  <a:srgbClr val="000000"/>
                </a:solidFill>
                <a:latin typeface="Arial"/>
              </a:rPr>
              <a:t>Fourth Outline Level</a:t>
            </a:r>
            <a:endParaRPr b="0" lang="en-US" sz="40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4000" spc="-1" strike="noStrike">
                <a:solidFill>
                  <a:srgbClr val="000000"/>
                </a:solidFill>
                <a:latin typeface="Arial"/>
              </a:rPr>
              <a:t>Fifth Outline Level</a:t>
            </a:r>
            <a:endParaRPr b="0" lang="en-US" sz="40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4000" spc="-1" strike="noStrike">
                <a:solidFill>
                  <a:srgbClr val="000000"/>
                </a:solidFill>
                <a:latin typeface="Arial"/>
              </a:rPr>
              <a:t>Sixth Outline Level</a:t>
            </a:r>
            <a:endParaRPr b="0" lang="en-US" sz="40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4000" spc="-1" strike="noStrike">
                <a:solidFill>
                  <a:srgbClr val="000000"/>
                </a:solidFill>
                <a:latin typeface="Arial"/>
              </a:rPr>
              <a:t>Seventh Outline Level</a:t>
            </a:r>
            <a:endParaRPr b="0" lang="en-US" sz="4000" spc="-1" strike="noStrike">
              <a:solidFill>
                <a:srgbClr val="000000"/>
              </a:solidFill>
              <a:latin typeface="Arial"/>
            </a:endParaRPr>
          </a:p>
        </p:txBody>
      </p:sp>
      <p:pic>
        <p:nvPicPr>
          <p:cNvPr id="149" name="Google Shape;49;p16" descr="Рисунок 720"/>
          <p:cNvPicPr/>
          <p:nvPr/>
        </p:nvPicPr>
        <p:blipFill>
          <a:blip r:embed="rId3"/>
          <a:srcRect l="67065" t="10700" r="26240" b="34183"/>
          <a:stretch/>
        </p:blipFill>
        <p:spPr>
          <a:xfrm rot="16200000">
            <a:off x="8770680" y="-2674080"/>
            <a:ext cx="745920" cy="6095520"/>
          </a:xfrm>
          <a:prstGeom prst="rect">
            <a:avLst/>
          </a:prstGeom>
          <a:ln>
            <a:noFill/>
          </a:ln>
        </p:spPr>
      </p:pic>
      <p:sp>
        <p:nvSpPr>
          <p:cNvPr id="150" name="PlaceHolder 3"/>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sp>
        <p:nvSpPr>
          <p:cNvPr id="187" name="PlaceHolder 1"/>
          <p:cNvSpPr>
            <a:spLocks noGrp="1"/>
          </p:cNvSpPr>
          <p:nvPr>
            <p:ph type="body"/>
          </p:nvPr>
        </p:nvSpPr>
        <p:spPr>
          <a:xfrm>
            <a:off x="982440" y="1978560"/>
            <a:ext cx="9725760" cy="3744360"/>
          </a:xfrm>
          <a:prstGeom prst="rect">
            <a:avLst/>
          </a:prstGeom>
        </p:spPr>
        <p:txBody>
          <a:bodyPr>
            <a:noAutofit/>
          </a:bodyPr>
          <a:p>
            <a:pPr marL="432000" indent="-324000" algn="ctr">
              <a:spcBef>
                <a:spcPts val="1417"/>
              </a:spcBef>
              <a:buClr>
                <a:srgbClr val="000000"/>
              </a:buClr>
              <a:buSzPct val="45000"/>
              <a:buFont typeface="Wingdings" charset="2"/>
              <a:buChar char=""/>
            </a:pPr>
            <a:r>
              <a:rPr b="0" lang="en-US" sz="2000" spc="-1" strike="noStrike">
                <a:solidFill>
                  <a:srgbClr val="000000"/>
                </a:solidFill>
                <a:latin typeface="Arial"/>
              </a:rPr>
              <a:t>Click to edit </a:t>
            </a:r>
            <a:r>
              <a:rPr b="0" lang="en-US" sz="2000" spc="-1" strike="noStrike">
                <a:solidFill>
                  <a:srgbClr val="000000"/>
                </a:solidFill>
                <a:latin typeface="Arial"/>
              </a:rPr>
              <a:t>the outline </a:t>
            </a:r>
            <a:r>
              <a:rPr b="0" lang="en-US" sz="2000" spc="-1" strike="noStrike">
                <a:solidFill>
                  <a:srgbClr val="000000"/>
                </a:solidFill>
                <a:latin typeface="Arial"/>
              </a:rPr>
              <a:t>text format</a:t>
            </a:r>
            <a:endParaRPr b="0" lang="en-US" sz="20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2000" spc="-1" strike="noStrike">
                <a:solidFill>
                  <a:srgbClr val="000000"/>
                </a:solidFill>
                <a:latin typeface="Arial"/>
              </a:rPr>
              <a:t>Second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2000" spc="-1" strike="noStrike">
                <a:solidFill>
                  <a:srgbClr val="000000"/>
                </a:solidFill>
                <a:latin typeface="Arial"/>
              </a:rPr>
              <a:t>Thir</a:t>
            </a:r>
            <a:r>
              <a:rPr b="0" lang="en-US" sz="2000" spc="-1" strike="noStrike">
                <a:solidFill>
                  <a:srgbClr val="000000"/>
                </a:solidFill>
                <a:latin typeface="Arial"/>
              </a:rPr>
              <a:t>d </a:t>
            </a:r>
            <a:r>
              <a:rPr b="0" lang="en-US" sz="2000" spc="-1" strike="noStrike">
                <a:solidFill>
                  <a:srgbClr val="000000"/>
                </a:solidFill>
                <a:latin typeface="Arial"/>
              </a:rPr>
              <a:t>Outl</a:t>
            </a:r>
            <a:r>
              <a:rPr b="0" lang="en-US" sz="2000" spc="-1" strike="noStrike">
                <a:solidFill>
                  <a:srgbClr val="000000"/>
                </a:solidFill>
                <a:latin typeface="Arial"/>
              </a:rPr>
              <a:t>ine </a:t>
            </a:r>
            <a:r>
              <a:rPr b="0" lang="en-US" sz="2000" spc="-1" strike="noStrike">
                <a:solidFill>
                  <a:srgbClr val="000000"/>
                </a:solidFill>
                <a:latin typeface="Arial"/>
              </a:rPr>
              <a:t>Lev</a:t>
            </a:r>
            <a:r>
              <a:rPr b="0" lang="en-US" sz="2000" spc="-1" strike="noStrike">
                <a:solidFill>
                  <a:srgbClr val="000000"/>
                </a:solidFill>
                <a:latin typeface="Arial"/>
              </a:rPr>
              <a:t>el</a:t>
            </a:r>
            <a:endParaRPr b="0" lang="en-US" sz="20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2000" spc="-1" strike="noStrike">
                <a:solidFill>
                  <a:srgbClr val="000000"/>
                </a:solidFill>
                <a:latin typeface="Arial"/>
              </a:rPr>
              <a:t>F</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r</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2000" spc="-1" strike="noStrike">
                <a:solidFill>
                  <a:srgbClr val="000000"/>
                </a:solidFill>
                <a:latin typeface="Arial"/>
              </a:rPr>
              <a:t>F</a:t>
            </a:r>
            <a:r>
              <a:rPr b="0" lang="en-US" sz="2000" spc="-1" strike="noStrike">
                <a:solidFill>
                  <a:srgbClr val="000000"/>
                </a:solidFill>
                <a:latin typeface="Arial"/>
              </a:rPr>
              <a:t>i</a:t>
            </a:r>
            <a:r>
              <a:rPr b="0" lang="en-US" sz="2000" spc="-1" strike="noStrike">
                <a:solidFill>
                  <a:srgbClr val="000000"/>
                </a:solidFill>
                <a:latin typeface="Arial"/>
              </a:rPr>
              <a:t>f</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i</a:t>
            </a:r>
            <a:r>
              <a:rPr b="0" lang="en-US" sz="2000" spc="-1" strike="noStrike">
                <a:solidFill>
                  <a:srgbClr val="000000"/>
                </a:solidFill>
                <a:latin typeface="Arial"/>
              </a:rPr>
              <a:t>x</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n</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p:txBody>
      </p:sp>
      <p:sp>
        <p:nvSpPr>
          <p:cNvPr id="188" name="PlaceHolder 2"/>
          <p:cNvSpPr>
            <a:spLocks noGrp="1"/>
          </p:cNvSpPr>
          <p:nvPr>
            <p:ph type="body"/>
          </p:nvPr>
        </p:nvSpPr>
        <p:spPr>
          <a:xfrm>
            <a:off x="982440" y="788760"/>
            <a:ext cx="9725760" cy="823680"/>
          </a:xfrm>
          <a:prstGeom prst="rect">
            <a:avLst/>
          </a:prstGeom>
        </p:spPr>
        <p:txBody>
          <a:bodyPr>
            <a:normAutofit fontScale="8000"/>
          </a:bodyPr>
          <a:p>
            <a:pPr marL="432000" indent="-324000" algn="ctr">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189" name="CustomShape 3"/>
          <p:cNvSpPr/>
          <p:nvPr/>
        </p:nvSpPr>
        <p:spPr>
          <a:xfrm>
            <a:off x="982440" y="324720"/>
            <a:ext cx="1079640" cy="360"/>
          </a:xfrm>
          <a:custGeom>
            <a:avLst/>
            <a:gdLst/>
            <a:ahLst/>
            <a:rect l="l" t="t" r="r" b="b"/>
            <a:pathLst>
              <a:path w="21600" h="21600">
                <a:moveTo>
                  <a:pt x="0" y="0"/>
                </a:moveTo>
                <a:lnTo>
                  <a:pt x="21600" y="21600"/>
                </a:lnTo>
              </a:path>
            </a:pathLst>
          </a:custGeom>
          <a:noFill/>
          <a:ln w="76320">
            <a:solidFill>
              <a:srgbClr val="fb2a38"/>
            </a:solidFill>
            <a:miter/>
          </a:ln>
        </p:spPr>
        <p:style>
          <a:lnRef idx="0"/>
          <a:fillRef idx="0"/>
          <a:effectRef idx="0"/>
          <a:fontRef idx="minor"/>
        </p:style>
      </p:sp>
      <p:pic>
        <p:nvPicPr>
          <p:cNvPr id="190" name="Google Shape;69;p19" descr="Рисунок 720"/>
          <p:cNvPicPr/>
          <p:nvPr/>
        </p:nvPicPr>
        <p:blipFill>
          <a:blip r:embed="rId2"/>
          <a:srcRect l="54782" t="2980" r="38524" b="65073"/>
          <a:stretch/>
        </p:blipFill>
        <p:spPr>
          <a:xfrm>
            <a:off x="-181440" y="1612440"/>
            <a:ext cx="621360" cy="2943720"/>
          </a:xfrm>
          <a:prstGeom prst="rect">
            <a:avLst/>
          </a:prstGeom>
          <a:ln>
            <a:noFill/>
          </a:ln>
        </p:spPr>
      </p:pic>
      <p:sp>
        <p:nvSpPr>
          <p:cNvPr id="191" name="PlaceHolder 4"/>
          <p:cNvSpPr>
            <a:spLocks noGrp="1"/>
          </p:cNvSpPr>
          <p:nvPr>
            <p:ph type="sldNum"/>
          </p:nvPr>
        </p:nvSpPr>
        <p:spPr>
          <a:xfrm>
            <a:off x="216000" y="5855760"/>
            <a:ext cx="2742840" cy="1263240"/>
          </a:xfrm>
          <a:prstGeom prst="rect">
            <a:avLst/>
          </a:prstGeom>
        </p:spPr>
        <p:txBody>
          <a:bodyPr>
            <a:normAutofit fontScale="87000"/>
          </a:bodyPr>
          <a:p>
            <a:pPr>
              <a:lnSpc>
                <a:spcPct val="90000"/>
              </a:lnSpc>
              <a:tabLst>
                <a:tab algn="l" pos="0"/>
              </a:tabLst>
            </a:pPr>
            <a:r>
              <a:rPr b="1" lang="ru-RU" sz="4800" spc="-1" strike="noStrike">
                <a:solidFill>
                  <a:srgbClr val="f5f6f6"/>
                </a:solidFill>
                <a:latin typeface="Proxima Nova"/>
                <a:ea typeface="Proxima Nova"/>
              </a:rPr>
              <a:t>#0</a:t>
            </a:r>
            <a:fld id="{40877A78-E37B-446A-9E29-945B20C5D47E}"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192"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sp>
        <p:nvSpPr>
          <p:cNvPr id="229" name="CustomShape 1"/>
          <p:cNvSpPr/>
          <p:nvPr/>
        </p:nvSpPr>
        <p:spPr>
          <a:xfrm>
            <a:off x="6428880" y="0"/>
            <a:ext cx="5762880" cy="6855840"/>
          </a:xfrm>
          <a:prstGeom prst="rect">
            <a:avLst/>
          </a:prstGeom>
          <a:solidFill>
            <a:schemeClr val="accent1"/>
          </a:solidFill>
          <a:ln>
            <a:noFill/>
          </a:ln>
        </p:spPr>
        <p:style>
          <a:lnRef idx="0"/>
          <a:fillRef idx="0"/>
          <a:effectRef idx="0"/>
          <a:fontRef idx="minor"/>
        </p:style>
      </p:sp>
      <p:sp>
        <p:nvSpPr>
          <p:cNvPr id="230" name="CustomShape 2"/>
          <p:cNvSpPr/>
          <p:nvPr/>
        </p:nvSpPr>
        <p:spPr>
          <a:xfrm>
            <a:off x="982440" y="2687760"/>
            <a:ext cx="1079640" cy="360"/>
          </a:xfrm>
          <a:custGeom>
            <a:avLst/>
            <a:gdLst/>
            <a:ahLst/>
            <a:rect l="l" t="t" r="r" b="b"/>
            <a:pathLst>
              <a:path w="21600" h="21600">
                <a:moveTo>
                  <a:pt x="0" y="0"/>
                </a:moveTo>
                <a:lnTo>
                  <a:pt x="21600" y="21600"/>
                </a:lnTo>
              </a:path>
            </a:pathLst>
          </a:custGeom>
          <a:noFill/>
          <a:ln w="76320">
            <a:solidFill>
              <a:srgbClr val="fb2a38"/>
            </a:solidFill>
            <a:miter/>
          </a:ln>
        </p:spPr>
        <p:style>
          <a:lnRef idx="0"/>
          <a:fillRef idx="0"/>
          <a:effectRef idx="0"/>
          <a:fontRef idx="minor"/>
        </p:style>
      </p:sp>
      <p:sp>
        <p:nvSpPr>
          <p:cNvPr id="231" name="PlaceHolder 3"/>
          <p:cNvSpPr>
            <a:spLocks noGrp="1"/>
          </p:cNvSpPr>
          <p:nvPr>
            <p:ph type="body"/>
          </p:nvPr>
        </p:nvSpPr>
        <p:spPr>
          <a:xfrm>
            <a:off x="982440" y="3151440"/>
            <a:ext cx="4150080" cy="1441080"/>
          </a:xfrm>
          <a:prstGeom prst="rect">
            <a:avLst/>
          </a:prstGeom>
        </p:spPr>
        <p:txBody>
          <a:bodyPr>
            <a:normAutofit fontScale="4000"/>
          </a:bodyPr>
          <a:p>
            <a:pPr marL="432000" indent="-324000" algn="ctr">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pic>
        <p:nvPicPr>
          <p:cNvPr id="232" name="Google Shape;75;p20" descr="Рисунок 720"/>
          <p:cNvPicPr/>
          <p:nvPr/>
        </p:nvPicPr>
        <p:blipFill>
          <a:blip r:embed="rId2"/>
          <a:srcRect l="54780" t="15576" r="34188" b="73290"/>
          <a:stretch/>
        </p:blipFill>
        <p:spPr>
          <a:xfrm rot="5400000">
            <a:off x="360" y="0"/>
            <a:ext cx="872640" cy="872640"/>
          </a:xfrm>
          <a:prstGeom prst="rect">
            <a:avLst/>
          </a:prstGeom>
          <a:ln>
            <a:noFill/>
          </a:ln>
        </p:spPr>
      </p:pic>
      <p:sp>
        <p:nvSpPr>
          <p:cNvPr id="233" name="PlaceHolder 4"/>
          <p:cNvSpPr>
            <a:spLocks noGrp="1"/>
          </p:cNvSpPr>
          <p:nvPr>
            <p:ph type="body"/>
          </p:nvPr>
        </p:nvSpPr>
        <p:spPr>
          <a:xfrm>
            <a:off x="7052400" y="1967760"/>
            <a:ext cx="1721160" cy="719640"/>
          </a:xfrm>
          <a:prstGeom prst="rect">
            <a:avLst/>
          </a:prstGeom>
        </p:spPr>
        <p:txBody>
          <a:bodyPr>
            <a:norm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4" name="PlaceHolder 5"/>
          <p:cNvSpPr>
            <a:spLocks noGrp="1"/>
          </p:cNvSpPr>
          <p:nvPr>
            <p:ph type="body"/>
          </p:nvPr>
        </p:nvSpPr>
        <p:spPr>
          <a:xfrm>
            <a:off x="7086240" y="2944440"/>
            <a:ext cx="4439520" cy="542520"/>
          </a:xfrm>
          <a:prstGeom prst="rect">
            <a:avLst/>
          </a:prstGeom>
        </p:spPr>
        <p:txBody>
          <a:bodyPr>
            <a:noAutofit/>
          </a:bodyPr>
          <a:p>
            <a:pPr marL="432000" indent="-324000" algn="ctr">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235" name="PlaceHolder 6"/>
          <p:cNvSpPr>
            <a:spLocks noGrp="1"/>
          </p:cNvSpPr>
          <p:nvPr>
            <p:ph type="body"/>
          </p:nvPr>
        </p:nvSpPr>
        <p:spPr>
          <a:xfrm>
            <a:off x="9059400" y="1967760"/>
            <a:ext cx="2466360" cy="719640"/>
          </a:xfrm>
          <a:prstGeom prst="rect">
            <a:avLst/>
          </a:prstGeom>
        </p:spPr>
        <p:txBody>
          <a:bodyPr>
            <a:norm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6" name="PlaceHolder 7"/>
          <p:cNvSpPr>
            <a:spLocks noGrp="1"/>
          </p:cNvSpPr>
          <p:nvPr>
            <p:ph type="body"/>
          </p:nvPr>
        </p:nvSpPr>
        <p:spPr>
          <a:xfrm>
            <a:off x="7052400" y="3704400"/>
            <a:ext cx="4602240" cy="1899720"/>
          </a:xfrm>
          <a:prstGeom prst="rect">
            <a:avLst/>
          </a:prstGeom>
        </p:spPr>
        <p:txBody>
          <a:bodyPr>
            <a:normAutofit fontScale="52000"/>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7" name="CustomShape 8"/>
          <p:cNvSpPr/>
          <p:nvPr/>
        </p:nvSpPr>
        <p:spPr>
          <a:xfrm>
            <a:off x="982440" y="4884480"/>
            <a:ext cx="4150080" cy="467640"/>
          </a:xfrm>
          <a:prstGeom prst="snip2SameRect">
            <a:avLst>
              <a:gd name="adj1" fmla="val 18846"/>
              <a:gd name="adj2" fmla="val 19946"/>
            </a:avLst>
          </a:prstGeom>
          <a:solidFill>
            <a:schemeClr val="accent1"/>
          </a:solidFill>
          <a:ln>
            <a:noFill/>
          </a:ln>
        </p:spPr>
        <p:style>
          <a:lnRef idx="0"/>
          <a:fillRef idx="0"/>
          <a:effectRef idx="0"/>
          <a:fontRef idx="minor"/>
        </p:style>
      </p:sp>
      <p:sp>
        <p:nvSpPr>
          <p:cNvPr id="238" name="PlaceHolder 9"/>
          <p:cNvSpPr>
            <a:spLocks noGrp="1"/>
          </p:cNvSpPr>
          <p:nvPr>
            <p:ph type="body"/>
          </p:nvPr>
        </p:nvSpPr>
        <p:spPr>
          <a:xfrm>
            <a:off x="982440" y="4902480"/>
            <a:ext cx="4150080" cy="431640"/>
          </a:xfrm>
          <a:prstGeom prst="rect">
            <a:avLst/>
          </a:prstGeom>
        </p:spPr>
        <p:txBody>
          <a:bodyPr anchor="ctr">
            <a:normAutofit fontScale="3000"/>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9" name="PlaceHolder 10"/>
          <p:cNvSpPr>
            <a:spLocks noGrp="1"/>
          </p:cNvSpPr>
          <p:nvPr>
            <p:ph type="sldNum"/>
          </p:nvPr>
        </p:nvSpPr>
        <p:spPr>
          <a:xfrm>
            <a:off x="216000" y="5855760"/>
            <a:ext cx="2742840" cy="1263240"/>
          </a:xfrm>
          <a:prstGeom prst="rect">
            <a:avLst/>
          </a:prstGeom>
        </p:spPr>
        <p:txBody>
          <a:bodyPr>
            <a:normAutofit fontScale="87000"/>
          </a:bodyPr>
          <a:p>
            <a:pPr>
              <a:lnSpc>
                <a:spcPct val="90000"/>
              </a:lnSpc>
              <a:tabLst>
                <a:tab algn="l" pos="0"/>
              </a:tabLst>
            </a:pPr>
            <a:r>
              <a:rPr b="1" lang="ru-RU" sz="4800" spc="-1" strike="noStrike">
                <a:solidFill>
                  <a:srgbClr val="f5f6f6"/>
                </a:solidFill>
                <a:latin typeface="Proxima Nova"/>
                <a:ea typeface="Proxima Nova"/>
              </a:rPr>
              <a:t>#0</a:t>
            </a:r>
            <a:fld id="{5E3B1C5D-E343-45A6-816C-72F9CD6B08D9}"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240" name="PlaceHolder 11"/>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6f6"/>
        </a:solidFill>
      </p:bgPr>
    </p:bg>
    <p:spTree>
      <p:nvGrpSpPr>
        <p:cNvPr id="1" name=""/>
        <p:cNvGrpSpPr/>
        <p:nvPr/>
      </p:nvGrpSpPr>
      <p:grpSpPr>
        <a:xfrm>
          <a:off x="0" y="0"/>
          <a:ext cx="0" cy="0"/>
          <a:chOff x="0" y="0"/>
          <a:chExt cx="0" cy="0"/>
        </a:xfrm>
      </p:grpSpPr>
      <p:sp>
        <p:nvSpPr>
          <p:cNvPr id="277" name="PlaceHolder 1"/>
          <p:cNvSpPr>
            <a:spLocks noGrp="1"/>
          </p:cNvSpPr>
          <p:nvPr>
            <p:ph type="body"/>
          </p:nvPr>
        </p:nvSpPr>
        <p:spPr>
          <a:xfrm>
            <a:off x="994680" y="3062880"/>
            <a:ext cx="4273920" cy="1079640"/>
          </a:xfrm>
          <a:prstGeom prst="rect">
            <a:avLst/>
          </a:prstGeom>
        </p:spPr>
        <p:txBody>
          <a:bodyPr>
            <a:normAutofit fontScale="3000"/>
          </a:bodyPr>
          <a:p>
            <a:pPr marL="432000" indent="-324000" algn="ctr">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278" name="CustomShape 2"/>
          <p:cNvSpPr/>
          <p:nvPr/>
        </p:nvSpPr>
        <p:spPr>
          <a:xfrm>
            <a:off x="994680" y="2599200"/>
            <a:ext cx="1079640" cy="360"/>
          </a:xfrm>
          <a:custGeom>
            <a:avLst/>
            <a:gdLst/>
            <a:ahLst/>
            <a:rect l="l" t="t" r="r" b="b"/>
            <a:pathLst>
              <a:path w="21600" h="21600">
                <a:moveTo>
                  <a:pt x="0" y="0"/>
                </a:moveTo>
                <a:lnTo>
                  <a:pt x="21600" y="21600"/>
                </a:lnTo>
              </a:path>
            </a:pathLst>
          </a:custGeom>
          <a:noFill/>
          <a:ln w="76320">
            <a:solidFill>
              <a:srgbClr val="fb2a38"/>
            </a:solidFill>
            <a:miter/>
          </a:ln>
        </p:spPr>
        <p:style>
          <a:lnRef idx="0"/>
          <a:fillRef idx="0"/>
          <a:effectRef idx="0"/>
          <a:fontRef idx="minor"/>
        </p:style>
      </p:sp>
      <p:pic>
        <p:nvPicPr>
          <p:cNvPr id="279" name="Google Shape;86;p21" descr="Рисунок 720"/>
          <p:cNvPicPr/>
          <p:nvPr/>
        </p:nvPicPr>
        <p:blipFill>
          <a:blip r:embed="rId2"/>
          <a:srcRect l="45138" t="5844" r="38525" b="77669"/>
          <a:stretch/>
        </p:blipFill>
        <p:spPr>
          <a:xfrm rot="5400000">
            <a:off x="10673280" y="5338800"/>
            <a:ext cx="1518840" cy="1518840"/>
          </a:xfrm>
          <a:prstGeom prst="rect">
            <a:avLst/>
          </a:prstGeom>
          <a:ln>
            <a:noFill/>
          </a:ln>
        </p:spPr>
      </p:pic>
      <p:sp>
        <p:nvSpPr>
          <p:cNvPr id="280" name="PlaceHolder 3"/>
          <p:cNvSpPr>
            <a:spLocks noGrp="1"/>
          </p:cNvSpPr>
          <p:nvPr>
            <p:ph type="sldNum"/>
          </p:nvPr>
        </p:nvSpPr>
        <p:spPr>
          <a:xfrm>
            <a:off x="216000" y="5855760"/>
            <a:ext cx="2742840" cy="1263240"/>
          </a:xfrm>
          <a:prstGeom prst="rect">
            <a:avLst/>
          </a:prstGeom>
        </p:spPr>
        <p:txBody>
          <a:bodyPr>
            <a:normAutofit fontScale="87000"/>
          </a:bodyPr>
          <a:p>
            <a:pPr>
              <a:lnSpc>
                <a:spcPct val="90000"/>
              </a:lnSpc>
              <a:tabLst>
                <a:tab algn="l" pos="0"/>
              </a:tabLst>
            </a:pPr>
            <a:r>
              <a:rPr b="1" lang="ru-RU" sz="4800" spc="-1" strike="noStrike">
                <a:solidFill>
                  <a:srgbClr val="f5f6f6"/>
                </a:solidFill>
                <a:latin typeface="Proxima Nova"/>
                <a:ea typeface="Proxima Nova"/>
              </a:rPr>
              <a:t>#0</a:t>
            </a:r>
            <a:fld id="{5C8AC34D-CFE3-4F5A-BDE0-A7F3923928A4}"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281" name="Google Shape;88;p21" descr=""/>
          <p:cNvPicPr/>
          <p:nvPr/>
        </p:nvPicPr>
        <p:blipFill>
          <a:blip r:embed="rId3"/>
          <a:stretch/>
        </p:blipFill>
        <p:spPr>
          <a:xfrm>
            <a:off x="216000" y="1126440"/>
            <a:ext cx="6836760" cy="5938920"/>
          </a:xfrm>
          <a:prstGeom prst="rect">
            <a:avLst/>
          </a:prstGeom>
          <a:ln>
            <a:noFill/>
          </a:ln>
        </p:spPr>
      </p:pic>
      <p:sp>
        <p:nvSpPr>
          <p:cNvPr id="282"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6f6"/>
        </a:solidFill>
      </p:bgPr>
    </p:bg>
    <p:spTree>
      <p:nvGrpSpPr>
        <p:cNvPr id="1" name=""/>
        <p:cNvGrpSpPr/>
        <p:nvPr/>
      </p:nvGrpSpPr>
      <p:grpSpPr>
        <a:xfrm>
          <a:off x="0" y="0"/>
          <a:ext cx="0" cy="0"/>
          <a:chOff x="0" y="0"/>
          <a:chExt cx="0" cy="0"/>
        </a:xfrm>
      </p:grpSpPr>
      <p:pic>
        <p:nvPicPr>
          <p:cNvPr id="319" name="Google Shape;90;p22" descr=""/>
          <p:cNvPicPr/>
          <p:nvPr/>
        </p:nvPicPr>
        <p:blipFill>
          <a:blip r:embed="rId2"/>
          <a:stretch/>
        </p:blipFill>
        <p:spPr>
          <a:xfrm>
            <a:off x="6329880" y="1034280"/>
            <a:ext cx="7703280" cy="6857640"/>
          </a:xfrm>
          <a:prstGeom prst="rect">
            <a:avLst/>
          </a:prstGeom>
          <a:ln>
            <a:noFill/>
          </a:ln>
        </p:spPr>
      </p:pic>
      <p:pic>
        <p:nvPicPr>
          <p:cNvPr id="320" name="Google Shape;91;p22" descr="Рисунок 720"/>
          <p:cNvPicPr/>
          <p:nvPr/>
        </p:nvPicPr>
        <p:blipFill>
          <a:blip r:embed="rId3"/>
          <a:srcRect l="54782" t="2980" r="38524" b="65073"/>
          <a:stretch/>
        </p:blipFill>
        <p:spPr>
          <a:xfrm rot="10800000">
            <a:off x="-280080" y="3103200"/>
            <a:ext cx="921600" cy="4365000"/>
          </a:xfrm>
          <a:prstGeom prst="rect">
            <a:avLst/>
          </a:prstGeom>
          <a:ln>
            <a:noFill/>
          </a:ln>
        </p:spPr>
      </p:pic>
      <p:grpSp>
        <p:nvGrpSpPr>
          <p:cNvPr id="321" name="Group 1"/>
          <p:cNvGrpSpPr/>
          <p:nvPr/>
        </p:nvGrpSpPr>
        <p:grpSpPr>
          <a:xfrm>
            <a:off x="4755600" y="7808040"/>
            <a:ext cx="1802880" cy="947520"/>
            <a:chOff x="4755600" y="7808040"/>
            <a:chExt cx="1802880" cy="947520"/>
          </a:xfrm>
        </p:grpSpPr>
        <p:grpSp>
          <p:nvGrpSpPr>
            <p:cNvPr id="322" name="Group 2"/>
            <p:cNvGrpSpPr/>
            <p:nvPr/>
          </p:nvGrpSpPr>
          <p:grpSpPr>
            <a:xfrm>
              <a:off x="5643720" y="7808040"/>
              <a:ext cx="914760" cy="934560"/>
              <a:chOff x="5643720" y="7808040"/>
              <a:chExt cx="914760" cy="934560"/>
            </a:xfrm>
          </p:grpSpPr>
          <p:sp>
            <p:nvSpPr>
              <p:cNvPr id="323" name="CustomShape 3"/>
              <p:cNvSpPr/>
              <p:nvPr/>
            </p:nvSpPr>
            <p:spPr>
              <a:xfrm flipH="1" rot="5400000">
                <a:off x="6388920" y="7808040"/>
                <a:ext cx="169200" cy="16920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24" name="CustomShape 4"/>
              <p:cNvSpPr/>
              <p:nvPr/>
            </p:nvSpPr>
            <p:spPr>
              <a:xfrm flipH="1" rot="5400000">
                <a:off x="6094080" y="7814520"/>
                <a:ext cx="46980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25" name="CustomShape 5"/>
              <p:cNvSpPr/>
              <p:nvPr/>
            </p:nvSpPr>
            <p:spPr>
              <a:xfrm flipH="1" rot="5400000">
                <a:off x="5801040" y="782064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26" name="CustomShape 6"/>
              <p:cNvSpPr/>
              <p:nvPr/>
            </p:nvSpPr>
            <p:spPr>
              <a:xfrm flipH="1" rot="5400000">
                <a:off x="5644080" y="796464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27" name="CustomShape 7"/>
              <p:cNvSpPr/>
              <p:nvPr/>
            </p:nvSpPr>
            <p:spPr>
              <a:xfrm flipH="1" rot="5400000">
                <a:off x="5643360" y="8265240"/>
                <a:ext cx="45684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28" name="CustomShape 8"/>
              <p:cNvSpPr/>
              <p:nvPr/>
            </p:nvSpPr>
            <p:spPr>
              <a:xfrm flipH="1" rot="5400000">
                <a:off x="5643360" y="8565840"/>
                <a:ext cx="176760" cy="17676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grpSp>
        <p:grpSp>
          <p:nvGrpSpPr>
            <p:cNvPr id="329" name="Group 9"/>
            <p:cNvGrpSpPr/>
            <p:nvPr/>
          </p:nvGrpSpPr>
          <p:grpSpPr>
            <a:xfrm>
              <a:off x="4755600" y="7821000"/>
              <a:ext cx="914400" cy="934560"/>
              <a:chOff x="4755600" y="7821000"/>
              <a:chExt cx="914400" cy="934560"/>
            </a:xfrm>
          </p:grpSpPr>
          <p:sp>
            <p:nvSpPr>
              <p:cNvPr id="330" name="CustomShape 10"/>
              <p:cNvSpPr/>
              <p:nvPr/>
            </p:nvSpPr>
            <p:spPr>
              <a:xfrm flipH="1" rot="5400000">
                <a:off x="5500800" y="7821000"/>
                <a:ext cx="169200" cy="16920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31" name="CustomShape 11"/>
              <p:cNvSpPr/>
              <p:nvPr/>
            </p:nvSpPr>
            <p:spPr>
              <a:xfrm flipH="1" rot="5400000">
                <a:off x="5205960" y="7827480"/>
                <a:ext cx="46980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32" name="CustomShape 12"/>
              <p:cNvSpPr/>
              <p:nvPr/>
            </p:nvSpPr>
            <p:spPr>
              <a:xfrm flipH="1" rot="5400000">
                <a:off x="4912560" y="783360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33" name="CustomShape 13"/>
              <p:cNvSpPr/>
              <p:nvPr/>
            </p:nvSpPr>
            <p:spPr>
              <a:xfrm flipH="1" rot="5400000">
                <a:off x="4755960" y="797760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34" name="CustomShape 14"/>
              <p:cNvSpPr/>
              <p:nvPr/>
            </p:nvSpPr>
            <p:spPr>
              <a:xfrm flipH="1" rot="5400000">
                <a:off x="4755240" y="8278200"/>
                <a:ext cx="45684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335" name="CustomShape 15"/>
              <p:cNvSpPr/>
              <p:nvPr/>
            </p:nvSpPr>
            <p:spPr>
              <a:xfrm flipH="1" rot="5400000">
                <a:off x="4755240" y="8578800"/>
                <a:ext cx="176760" cy="17676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grpSp>
      </p:grpSp>
      <p:sp>
        <p:nvSpPr>
          <p:cNvPr id="336" name="CustomShape 16"/>
          <p:cNvSpPr/>
          <p:nvPr/>
        </p:nvSpPr>
        <p:spPr>
          <a:xfrm>
            <a:off x="817920" y="2922120"/>
            <a:ext cx="4473360" cy="757440"/>
          </a:xfrm>
          <a:prstGeom prst="rect">
            <a:avLst/>
          </a:prstGeom>
          <a:noFill/>
          <a:ln>
            <a:noFill/>
          </a:ln>
        </p:spPr>
        <p:style>
          <a:lnRef idx="0"/>
          <a:fillRef idx="0"/>
          <a:effectRef idx="0"/>
          <a:fontRef idx="minor"/>
        </p:style>
        <p:txBody>
          <a:bodyPr>
            <a:noAutofit/>
          </a:bodyPr>
          <a:p>
            <a:pPr>
              <a:lnSpc>
                <a:spcPct val="100000"/>
              </a:lnSpc>
              <a:tabLst>
                <a:tab algn="l" pos="0"/>
              </a:tabLst>
            </a:pPr>
            <a:r>
              <a:rPr b="1" lang="ru-RU" sz="5400" spc="-1" strike="noStrike">
                <a:solidFill>
                  <a:srgbClr val="000000"/>
                </a:solidFill>
                <a:latin typeface="Proxima Nova"/>
                <a:ea typeface="Proxima Nova"/>
              </a:rPr>
              <a:t>СПАСИБО</a:t>
            </a:r>
            <a:endParaRPr b="0" lang="en-US" sz="5400" spc="-1" strike="noStrike">
              <a:latin typeface="Arial"/>
            </a:endParaRPr>
          </a:p>
        </p:txBody>
      </p:sp>
      <p:sp>
        <p:nvSpPr>
          <p:cNvPr id="337" name="CustomShape 17"/>
          <p:cNvSpPr/>
          <p:nvPr/>
        </p:nvSpPr>
        <p:spPr>
          <a:xfrm>
            <a:off x="830520" y="3686040"/>
            <a:ext cx="5984280" cy="1769040"/>
          </a:xfrm>
          <a:prstGeom prst="rect">
            <a:avLst/>
          </a:prstGeom>
          <a:noFill/>
          <a:ln>
            <a:noFill/>
          </a:ln>
        </p:spPr>
        <p:style>
          <a:lnRef idx="0"/>
          <a:fillRef idx="0"/>
          <a:effectRef idx="0"/>
          <a:fontRef idx="minor"/>
        </p:style>
        <p:txBody>
          <a:bodyPr>
            <a:noAutofit/>
          </a:bodyPr>
          <a:p>
            <a:pPr>
              <a:lnSpc>
                <a:spcPct val="100000"/>
              </a:lnSpc>
              <a:tabLst>
                <a:tab algn="l" pos="0"/>
              </a:tabLst>
            </a:pPr>
            <a:r>
              <a:rPr b="1" lang="ru-RU" sz="5400" spc="-1" strike="noStrike">
                <a:solidFill>
                  <a:srgbClr val="000000"/>
                </a:solidFill>
                <a:latin typeface="Proxima Nova"/>
                <a:ea typeface="Proxima Nova"/>
              </a:rPr>
              <a:t>ЗА ВНИМАНИЕ</a:t>
            </a:r>
            <a:endParaRPr b="0" lang="en-US" sz="5400" spc="-1" strike="noStrike">
              <a:latin typeface="Arial"/>
            </a:endParaRPr>
          </a:p>
        </p:txBody>
      </p:sp>
      <p:sp>
        <p:nvSpPr>
          <p:cNvPr id="338" name="PlaceHolder 18"/>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339"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slideLayout" Target="../slideLayouts/slideLayout49.xml"/><Relationship Id="rId11"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slideLayout" Target="../slideLayouts/slideLayout49.xml"/><Relationship Id="rId11"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slideLayout" Target="../slideLayouts/slideLayout49.xml"/><Relationship Id="rId9"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4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49.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4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slideLayout" Target="../slideLayouts/slideLayout49.xml"/><Relationship Id="rId7"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4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slideLayout" Target="../slideLayouts/slideLayout49.xml"/><Relationship Id="rId10"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49.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49.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49.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49.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slideLayout" Target="../slideLayouts/slideLayout49.xml"/><Relationship Id="rId10"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49.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slideLayout" Target="../slideLayouts/slideLayout49.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9.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9.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slideLayout" Target="../slideLayouts/slideLayout49.xml"/><Relationship Id="rId10"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slideLayout" Target="../slideLayouts/slideLayout49.xml"/><Relationship Id="rId1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1651680" y="5243400"/>
            <a:ext cx="5799240" cy="331560"/>
          </a:xfrm>
          <a:prstGeom prst="rect">
            <a:avLst/>
          </a:prstGeom>
          <a:noFill/>
          <a:ln>
            <a:noFill/>
          </a:ln>
        </p:spPr>
        <p:txBody>
          <a:bodyPr>
            <a:noAutofit/>
          </a:bodyPr>
          <a:p>
            <a:pPr>
              <a:lnSpc>
                <a:spcPct val="90000"/>
              </a:lnSpc>
              <a:tabLst>
                <a:tab algn="l" pos="0"/>
              </a:tabLst>
            </a:pPr>
            <a:r>
              <a:rPr b="0" lang="ru-RU" sz="1800" spc="-1" strike="noStrike">
                <a:solidFill>
                  <a:srgbClr val="000000"/>
                </a:solidFill>
                <a:latin typeface="Proxima Nova"/>
                <a:ea typeface="Proxima Nova"/>
              </a:rPr>
              <a:t>Сергей Бронников</a:t>
            </a:r>
            <a:endParaRPr b="0" lang="en-US" sz="1800" spc="-1" strike="noStrike">
              <a:solidFill>
                <a:srgbClr val="000000"/>
              </a:solidFill>
              <a:latin typeface="Arial"/>
            </a:endParaRPr>
          </a:p>
        </p:txBody>
      </p:sp>
      <p:sp>
        <p:nvSpPr>
          <p:cNvPr id="383" name="TextShape 2"/>
          <p:cNvSpPr txBox="1"/>
          <p:nvPr/>
        </p:nvSpPr>
        <p:spPr>
          <a:xfrm>
            <a:off x="1651320" y="2390760"/>
            <a:ext cx="6669720" cy="2506320"/>
          </a:xfrm>
          <a:prstGeom prst="rect">
            <a:avLst/>
          </a:prstGeom>
          <a:noFill/>
          <a:ln>
            <a:noFill/>
          </a:ln>
        </p:spPr>
        <p:txBody>
          <a:bodyPr>
            <a:noAutofit/>
          </a:bodyPr>
          <a:p>
            <a:pPr>
              <a:lnSpc>
                <a:spcPct val="100000"/>
              </a:lnSpc>
              <a:tabLst>
                <a:tab algn="l" pos="0"/>
              </a:tabLst>
            </a:pPr>
            <a:r>
              <a:rPr b="1" lang="ru-RU" sz="4400" spc="-1" strike="noStrike">
                <a:solidFill>
                  <a:srgbClr val="000000"/>
                </a:solidFill>
                <a:latin typeface="Proxima Nova"/>
                <a:ea typeface="Proxima Nova"/>
              </a:rPr>
              <a:t>Системное программирование</a:t>
            </a:r>
            <a:endParaRPr b="0" lang="en-US" sz="4400" spc="-1" strike="noStrike">
              <a:solidFill>
                <a:srgbClr val="000000"/>
              </a:solidFill>
              <a:latin typeface="Arial"/>
            </a:endParaRPr>
          </a:p>
          <a:p>
            <a:pPr>
              <a:lnSpc>
                <a:spcPct val="115000"/>
              </a:lnSpc>
              <a:spcBef>
                <a:spcPts val="1199"/>
              </a:spcBef>
              <a:tabLst>
                <a:tab algn="l" pos="0"/>
              </a:tabLst>
            </a:pPr>
            <a:r>
              <a:rPr b="1" lang="ru-RU" sz="2200" spc="-1" strike="noStrike">
                <a:solidFill>
                  <a:srgbClr val="000000"/>
                </a:solidFill>
                <a:latin typeface="Proxima Nova"/>
                <a:ea typeface="Proxima Nova"/>
              </a:rPr>
              <a:t>Ядро. Устройство. Планировщики процессов.</a:t>
            </a:r>
            <a:endParaRPr b="0" lang="en-US" sz="2200" spc="-1" strike="noStrike">
              <a:solidFill>
                <a:srgbClr val="000000"/>
              </a:solidFill>
              <a:latin typeface="Arial"/>
            </a:endParaRPr>
          </a:p>
          <a:p>
            <a:pPr>
              <a:lnSpc>
                <a:spcPct val="100000"/>
              </a:lnSpc>
              <a:spcBef>
                <a:spcPts val="1199"/>
              </a:spcBef>
              <a:tabLst>
                <a:tab algn="l" pos="0"/>
              </a:tabLst>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1042920" y="2557800"/>
            <a:ext cx="1976040" cy="49500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Процессы</a:t>
            </a:r>
            <a:endParaRPr b="0" lang="en-US" sz="2000" spc="-1" strike="noStrike">
              <a:solidFill>
                <a:srgbClr val="000000"/>
              </a:solidFill>
              <a:latin typeface="Arial"/>
            </a:endParaRPr>
          </a:p>
        </p:txBody>
      </p:sp>
      <p:sp>
        <p:nvSpPr>
          <p:cNvPr id="477"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a:t>
            </a:r>
            <a:endParaRPr b="0" lang="en-US" sz="3200" spc="-1" strike="noStrike">
              <a:solidFill>
                <a:srgbClr val="000000"/>
              </a:solidFill>
              <a:latin typeface="Arial"/>
            </a:endParaRPr>
          </a:p>
        </p:txBody>
      </p:sp>
      <p:sp>
        <p:nvSpPr>
          <p:cNvPr id="478"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99A59087-6A60-41E9-ACA8-F801160745F3}"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479" name="TextShape 4"/>
          <p:cNvSpPr txBox="1"/>
          <p:nvPr/>
        </p:nvSpPr>
        <p:spPr>
          <a:xfrm>
            <a:off x="3259440" y="2677680"/>
            <a:ext cx="1976040" cy="49500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Время</a:t>
            </a:r>
            <a:endParaRPr b="0" lang="en-US" sz="2000" spc="-1" strike="noStrike">
              <a:solidFill>
                <a:srgbClr val="000000"/>
              </a:solidFill>
              <a:latin typeface="Arial"/>
            </a:endParaRPr>
          </a:p>
        </p:txBody>
      </p:sp>
      <p:sp>
        <p:nvSpPr>
          <p:cNvPr id="480" name="TextShape 5"/>
          <p:cNvSpPr txBox="1"/>
          <p:nvPr/>
        </p:nvSpPr>
        <p:spPr>
          <a:xfrm>
            <a:off x="6993360" y="2588040"/>
            <a:ext cx="1976040" cy="49500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IPC</a:t>
            </a:r>
            <a:endParaRPr b="0" lang="en-US" sz="2000" spc="-1" strike="noStrike">
              <a:solidFill>
                <a:srgbClr val="000000"/>
              </a:solidFill>
              <a:latin typeface="Arial"/>
            </a:endParaRPr>
          </a:p>
        </p:txBody>
      </p:sp>
      <p:sp>
        <p:nvSpPr>
          <p:cNvPr id="481" name="TextShape 6"/>
          <p:cNvSpPr txBox="1"/>
          <p:nvPr/>
        </p:nvSpPr>
        <p:spPr>
          <a:xfrm>
            <a:off x="8897040" y="2588040"/>
            <a:ext cx="1976040" cy="49500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Пользователи</a:t>
            </a:r>
            <a:endParaRPr b="0" lang="en-US" sz="2000" spc="-1" strike="noStrike">
              <a:solidFill>
                <a:srgbClr val="000000"/>
              </a:solidFill>
              <a:latin typeface="Arial"/>
            </a:endParaRPr>
          </a:p>
        </p:txBody>
      </p:sp>
      <p:sp>
        <p:nvSpPr>
          <p:cNvPr id="482" name="TextShape 7"/>
          <p:cNvSpPr txBox="1"/>
          <p:nvPr/>
        </p:nvSpPr>
        <p:spPr>
          <a:xfrm>
            <a:off x="1042920" y="4597560"/>
            <a:ext cx="1976040" cy="49500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Аппаратура</a:t>
            </a:r>
            <a:endParaRPr b="0" lang="en-US" sz="2000" spc="-1" strike="noStrike">
              <a:solidFill>
                <a:srgbClr val="000000"/>
              </a:solidFill>
              <a:latin typeface="Arial"/>
            </a:endParaRPr>
          </a:p>
        </p:txBody>
      </p:sp>
      <p:sp>
        <p:nvSpPr>
          <p:cNvPr id="483" name="TextShape 8"/>
          <p:cNvSpPr txBox="1"/>
          <p:nvPr/>
        </p:nvSpPr>
        <p:spPr>
          <a:xfrm>
            <a:off x="3142440" y="4529520"/>
            <a:ext cx="1976040" cy="49500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Файловая система</a:t>
            </a:r>
            <a:endParaRPr b="0" lang="en-US" sz="2000" spc="-1" strike="noStrike">
              <a:solidFill>
                <a:srgbClr val="000000"/>
              </a:solidFill>
              <a:latin typeface="Arial"/>
            </a:endParaRPr>
          </a:p>
        </p:txBody>
      </p:sp>
      <p:sp>
        <p:nvSpPr>
          <p:cNvPr id="484" name="TextShape 9"/>
          <p:cNvSpPr txBox="1"/>
          <p:nvPr/>
        </p:nvSpPr>
        <p:spPr>
          <a:xfrm>
            <a:off x="6940080" y="4430520"/>
            <a:ext cx="1976040" cy="49500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Сеть</a:t>
            </a:r>
            <a:endParaRPr b="0" lang="en-US" sz="2000" spc="-1" strike="noStrike">
              <a:solidFill>
                <a:srgbClr val="000000"/>
              </a:solidFill>
              <a:latin typeface="Arial"/>
            </a:endParaRPr>
          </a:p>
        </p:txBody>
      </p:sp>
      <p:sp>
        <p:nvSpPr>
          <p:cNvPr id="485" name="TextShape 10"/>
          <p:cNvSpPr txBox="1"/>
          <p:nvPr/>
        </p:nvSpPr>
        <p:spPr>
          <a:xfrm>
            <a:off x="8843760" y="4430520"/>
            <a:ext cx="1976040" cy="68004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Структуры данных</a:t>
            </a:r>
            <a:endParaRPr b="0" lang="en-US" sz="2000" spc="-1" strike="noStrike">
              <a:solidFill>
                <a:srgbClr val="000000"/>
              </a:solidFill>
              <a:latin typeface="Arial"/>
            </a:endParaRPr>
          </a:p>
        </p:txBody>
      </p:sp>
      <p:pic>
        <p:nvPicPr>
          <p:cNvPr id="486" name="Google Shape;374;gc5f5f974c8_0_64" descr=""/>
          <p:cNvPicPr/>
          <p:nvPr/>
        </p:nvPicPr>
        <p:blipFill>
          <a:blip r:embed="rId1"/>
          <a:stretch/>
        </p:blipFill>
        <p:spPr>
          <a:xfrm>
            <a:off x="1440360" y="1423440"/>
            <a:ext cx="1180800" cy="1056960"/>
          </a:xfrm>
          <a:prstGeom prst="rect">
            <a:avLst/>
          </a:prstGeom>
          <a:ln>
            <a:noFill/>
          </a:ln>
        </p:spPr>
      </p:pic>
      <p:pic>
        <p:nvPicPr>
          <p:cNvPr id="487" name="Google Shape;375;gc5f5f974c8_0_64" descr=""/>
          <p:cNvPicPr/>
          <p:nvPr/>
        </p:nvPicPr>
        <p:blipFill>
          <a:blip r:embed="rId2"/>
          <a:stretch/>
        </p:blipFill>
        <p:spPr>
          <a:xfrm>
            <a:off x="3676320" y="1418400"/>
            <a:ext cx="1037880" cy="1066320"/>
          </a:xfrm>
          <a:prstGeom prst="rect">
            <a:avLst/>
          </a:prstGeom>
          <a:ln>
            <a:noFill/>
          </a:ln>
        </p:spPr>
      </p:pic>
      <p:pic>
        <p:nvPicPr>
          <p:cNvPr id="488" name="Google Shape;376;gc5f5f974c8_0_64" descr=""/>
          <p:cNvPicPr/>
          <p:nvPr/>
        </p:nvPicPr>
        <p:blipFill>
          <a:blip r:embed="rId3"/>
          <a:stretch/>
        </p:blipFill>
        <p:spPr>
          <a:xfrm>
            <a:off x="6940080" y="1276560"/>
            <a:ext cx="1666440" cy="1171080"/>
          </a:xfrm>
          <a:prstGeom prst="rect">
            <a:avLst/>
          </a:prstGeom>
          <a:ln>
            <a:noFill/>
          </a:ln>
        </p:spPr>
      </p:pic>
      <p:pic>
        <p:nvPicPr>
          <p:cNvPr id="489" name="Google Shape;377;gc5f5f974c8_0_64" descr=""/>
          <p:cNvPicPr/>
          <p:nvPr/>
        </p:nvPicPr>
        <p:blipFill>
          <a:blip r:embed="rId4"/>
          <a:stretch/>
        </p:blipFill>
        <p:spPr>
          <a:xfrm>
            <a:off x="9182520" y="1332720"/>
            <a:ext cx="1171080" cy="1142640"/>
          </a:xfrm>
          <a:prstGeom prst="rect">
            <a:avLst/>
          </a:prstGeom>
          <a:ln>
            <a:noFill/>
          </a:ln>
        </p:spPr>
      </p:pic>
      <p:pic>
        <p:nvPicPr>
          <p:cNvPr id="490" name="Google Shape;378;gc5f5f974c8_0_64" descr=""/>
          <p:cNvPicPr/>
          <p:nvPr/>
        </p:nvPicPr>
        <p:blipFill>
          <a:blip r:embed="rId5"/>
          <a:stretch/>
        </p:blipFill>
        <p:spPr>
          <a:xfrm>
            <a:off x="1288080" y="3296520"/>
            <a:ext cx="1333080" cy="1056960"/>
          </a:xfrm>
          <a:prstGeom prst="rect">
            <a:avLst/>
          </a:prstGeom>
          <a:ln>
            <a:noFill/>
          </a:ln>
        </p:spPr>
      </p:pic>
      <p:pic>
        <p:nvPicPr>
          <p:cNvPr id="491" name="Google Shape;379;gc5f5f974c8_0_64" descr=""/>
          <p:cNvPicPr/>
          <p:nvPr/>
        </p:nvPicPr>
        <p:blipFill>
          <a:blip r:embed="rId6"/>
          <a:stretch/>
        </p:blipFill>
        <p:spPr>
          <a:xfrm>
            <a:off x="3750120" y="3239640"/>
            <a:ext cx="952200" cy="1171080"/>
          </a:xfrm>
          <a:prstGeom prst="rect">
            <a:avLst/>
          </a:prstGeom>
          <a:ln>
            <a:noFill/>
          </a:ln>
        </p:spPr>
      </p:pic>
      <p:pic>
        <p:nvPicPr>
          <p:cNvPr id="492" name="Google Shape;380;gc5f5f974c8_0_64" descr=""/>
          <p:cNvPicPr/>
          <p:nvPr/>
        </p:nvPicPr>
        <p:blipFill>
          <a:blip r:embed="rId7"/>
          <a:stretch/>
        </p:blipFill>
        <p:spPr>
          <a:xfrm>
            <a:off x="7468560" y="3202560"/>
            <a:ext cx="1085400" cy="1047240"/>
          </a:xfrm>
          <a:prstGeom prst="rect">
            <a:avLst/>
          </a:prstGeom>
          <a:ln>
            <a:noFill/>
          </a:ln>
        </p:spPr>
      </p:pic>
      <p:pic>
        <p:nvPicPr>
          <p:cNvPr id="493" name="Google Shape;381;gc5f5f974c8_0_64" descr=""/>
          <p:cNvPicPr/>
          <p:nvPr/>
        </p:nvPicPr>
        <p:blipFill>
          <a:blip r:embed="rId8"/>
          <a:stretch/>
        </p:blipFill>
        <p:spPr>
          <a:xfrm>
            <a:off x="9115560" y="3169080"/>
            <a:ext cx="1666440" cy="1114200"/>
          </a:xfrm>
          <a:prstGeom prst="rect">
            <a:avLst/>
          </a:prstGeom>
          <a:ln>
            <a:noFill/>
          </a:ln>
        </p:spPr>
      </p:pic>
      <p:pic>
        <p:nvPicPr>
          <p:cNvPr id="494" name="Google Shape;382;gc5f5f974c8_0_64" descr=""/>
          <p:cNvPicPr/>
          <p:nvPr/>
        </p:nvPicPr>
        <p:blipFill>
          <a:blip r:embed="rId9"/>
          <a:stretch/>
        </p:blipFill>
        <p:spPr>
          <a:xfrm>
            <a:off x="5362560" y="4529520"/>
            <a:ext cx="1333080" cy="1171080"/>
          </a:xfrm>
          <a:prstGeom prst="rect">
            <a:avLst/>
          </a:prstGeom>
          <a:ln>
            <a:noFill/>
          </a:ln>
        </p:spPr>
      </p:pic>
      <p:sp>
        <p:nvSpPr>
          <p:cNvPr id="495" name="TextShape 11"/>
          <p:cNvSpPr txBox="1"/>
          <p:nvPr/>
        </p:nvSpPr>
        <p:spPr>
          <a:xfrm>
            <a:off x="5041080" y="5855760"/>
            <a:ext cx="2365560" cy="495000"/>
          </a:xfrm>
          <a:prstGeom prst="rect">
            <a:avLst/>
          </a:prstGeom>
          <a:noFill/>
          <a:ln>
            <a:noFill/>
          </a:ln>
        </p:spPr>
        <p:txBody>
          <a:bodyPr>
            <a:noAutofit/>
          </a:bodyPr>
          <a:p>
            <a:pPr>
              <a:lnSpc>
                <a:spcPct val="90000"/>
              </a:lnSpc>
              <a:tabLst>
                <a:tab algn="l" pos="0"/>
              </a:tabLst>
            </a:pPr>
            <a:r>
              <a:rPr b="0" lang="ru-RU" sz="2000" spc="-1" strike="noStrike">
                <a:solidFill>
                  <a:srgbClr val="323332"/>
                </a:solidFill>
                <a:latin typeface="Proxima Nova"/>
                <a:ea typeface="Proxima Nova"/>
              </a:rPr>
              <a:t>Виртуализация</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8" dur="indefinite" restart="never" nodeType="tmRoot">
          <p:childTnLst>
            <p:seq>
              <p:cTn id="189" dur="indefinite" nodeType="mainSeq">
                <p:childTnLst>
                  <p:par>
                    <p:cTn id="190" fill="hold">
                      <p:stCondLst>
                        <p:cond delay="indefinite"/>
                      </p:stCondLst>
                      <p:childTnLst>
                        <p:par>
                          <p:cTn id="191" fill="hold">
                            <p:stCondLst>
                              <p:cond delay="0"/>
                            </p:stCondLst>
                            <p:childTnLst>
                              <p:par>
                                <p:cTn id="192" nodeType="clickEffect" fill="hold" presetClass="entr" presetID="10">
                                  <p:stCondLst>
                                    <p:cond delay="0"/>
                                  </p:stCondLst>
                                  <p:childTnLst>
                                    <p:set>
                                      <p:cBhvr>
                                        <p:cTn id="193" dur="1" fill="hold">
                                          <p:stCondLst>
                                            <p:cond delay="0"/>
                                          </p:stCondLst>
                                        </p:cTn>
                                        <p:tgtEl>
                                          <p:spTgt spid="486"/>
                                        </p:tgtEl>
                                        <p:attrNameLst>
                                          <p:attrName>style.visibility</p:attrName>
                                        </p:attrNameLst>
                                      </p:cBhvr>
                                      <p:to>
                                        <p:strVal val="visible"/>
                                      </p:to>
                                    </p:set>
                                    <p:animEffect filter="fade" transition="in">
                                      <p:cBhvr additive="repl">
                                        <p:cTn id="194" dur="1000"/>
                                        <p:tgtEl>
                                          <p:spTgt spid="486"/>
                                        </p:tgtEl>
                                      </p:cBhvr>
                                    </p:animEffect>
                                  </p:childTnLst>
                                </p:cTn>
                              </p:par>
                              <p:par>
                                <p:cTn id="195" nodeType="withEffect" fill="hold" presetClass="entr" presetID="10">
                                  <p:stCondLst>
                                    <p:cond delay="0"/>
                                  </p:stCondLst>
                                  <p:childTnLst>
                                    <p:set>
                                      <p:cBhvr>
                                        <p:cTn id="196" dur="1" fill="hold">
                                          <p:stCondLst>
                                            <p:cond delay="0"/>
                                          </p:stCondLst>
                                        </p:cTn>
                                        <p:tgtEl>
                                          <p:spTgt spid="476"/>
                                        </p:tgtEl>
                                        <p:attrNameLst>
                                          <p:attrName>style.visibility</p:attrName>
                                        </p:attrNameLst>
                                      </p:cBhvr>
                                      <p:to>
                                        <p:strVal val="visible"/>
                                      </p:to>
                                    </p:set>
                                    <p:animEffect filter="fade" transition="in">
                                      <p:cBhvr additive="repl">
                                        <p:cTn id="197" dur="1000"/>
                                        <p:tgtEl>
                                          <p:spTgt spid="476"/>
                                        </p:tgtEl>
                                      </p:cBhvr>
                                    </p:animEffect>
                                  </p:childTnLst>
                                </p:cTn>
                              </p:par>
                            </p:childTnLst>
                          </p:cTn>
                        </p:par>
                      </p:childTnLst>
                    </p:cTn>
                  </p:par>
                  <p:par>
                    <p:cTn id="198" fill="hold">
                      <p:stCondLst>
                        <p:cond delay="indefinite"/>
                      </p:stCondLst>
                      <p:childTnLst>
                        <p:par>
                          <p:cTn id="199" fill="hold">
                            <p:stCondLst>
                              <p:cond delay="0"/>
                            </p:stCondLst>
                            <p:childTnLst>
                              <p:par>
                                <p:cTn id="200" nodeType="clickEffect" fill="hold" presetClass="entr" presetID="10">
                                  <p:stCondLst>
                                    <p:cond delay="0"/>
                                  </p:stCondLst>
                                  <p:childTnLst>
                                    <p:set>
                                      <p:cBhvr>
                                        <p:cTn id="201" dur="1" fill="hold">
                                          <p:stCondLst>
                                            <p:cond delay="0"/>
                                          </p:stCondLst>
                                        </p:cTn>
                                        <p:tgtEl>
                                          <p:spTgt spid="482"/>
                                        </p:tgtEl>
                                        <p:attrNameLst>
                                          <p:attrName>style.visibility</p:attrName>
                                        </p:attrNameLst>
                                      </p:cBhvr>
                                      <p:to>
                                        <p:strVal val="visible"/>
                                      </p:to>
                                    </p:set>
                                    <p:animEffect filter="fade" transition="in">
                                      <p:cBhvr additive="repl">
                                        <p:cTn id="202" dur="1000"/>
                                        <p:tgtEl>
                                          <p:spTgt spid="482"/>
                                        </p:tgtEl>
                                      </p:cBhvr>
                                    </p:animEffect>
                                  </p:childTnLst>
                                </p:cTn>
                              </p:par>
                              <p:par>
                                <p:cTn id="203" nodeType="withEffect" fill="hold" presetClass="entr" presetID="10">
                                  <p:stCondLst>
                                    <p:cond delay="0"/>
                                  </p:stCondLst>
                                  <p:childTnLst>
                                    <p:set>
                                      <p:cBhvr>
                                        <p:cTn id="204" dur="1" fill="hold">
                                          <p:stCondLst>
                                            <p:cond delay="0"/>
                                          </p:stCondLst>
                                        </p:cTn>
                                        <p:tgtEl>
                                          <p:spTgt spid="490"/>
                                        </p:tgtEl>
                                        <p:attrNameLst>
                                          <p:attrName>style.visibility</p:attrName>
                                        </p:attrNameLst>
                                      </p:cBhvr>
                                      <p:to>
                                        <p:strVal val="visible"/>
                                      </p:to>
                                    </p:set>
                                    <p:animEffect filter="fade" transition="in">
                                      <p:cBhvr additive="repl">
                                        <p:cTn id="205" dur="1000"/>
                                        <p:tgtEl>
                                          <p:spTgt spid="490"/>
                                        </p:tgtEl>
                                      </p:cBhvr>
                                    </p:animEffect>
                                  </p:childTnLst>
                                </p:cTn>
                              </p:par>
                            </p:childTnLst>
                          </p:cTn>
                        </p:par>
                      </p:childTnLst>
                    </p:cTn>
                  </p:par>
                  <p:par>
                    <p:cTn id="206" fill="hold">
                      <p:stCondLst>
                        <p:cond delay="indefinite"/>
                      </p:stCondLst>
                      <p:childTnLst>
                        <p:par>
                          <p:cTn id="207" fill="hold">
                            <p:stCondLst>
                              <p:cond delay="0"/>
                            </p:stCondLst>
                            <p:childTnLst>
                              <p:par>
                                <p:cTn id="208" nodeType="clickEffect" fill="hold" presetClass="entr" presetID="10">
                                  <p:stCondLst>
                                    <p:cond delay="0"/>
                                  </p:stCondLst>
                                  <p:childTnLst>
                                    <p:set>
                                      <p:cBhvr>
                                        <p:cTn id="209" dur="1" fill="hold">
                                          <p:stCondLst>
                                            <p:cond delay="0"/>
                                          </p:stCondLst>
                                        </p:cTn>
                                        <p:tgtEl>
                                          <p:spTgt spid="479"/>
                                        </p:tgtEl>
                                        <p:attrNameLst>
                                          <p:attrName>style.visibility</p:attrName>
                                        </p:attrNameLst>
                                      </p:cBhvr>
                                      <p:to>
                                        <p:strVal val="visible"/>
                                      </p:to>
                                    </p:set>
                                    <p:animEffect filter="fade" transition="in">
                                      <p:cBhvr additive="repl">
                                        <p:cTn id="210" dur="1000"/>
                                        <p:tgtEl>
                                          <p:spTgt spid="479"/>
                                        </p:tgtEl>
                                      </p:cBhvr>
                                    </p:animEffect>
                                  </p:childTnLst>
                                </p:cTn>
                              </p:par>
                              <p:par>
                                <p:cTn id="211" nodeType="withEffect" fill="hold" presetClass="entr" presetID="10">
                                  <p:stCondLst>
                                    <p:cond delay="0"/>
                                  </p:stCondLst>
                                  <p:childTnLst>
                                    <p:set>
                                      <p:cBhvr>
                                        <p:cTn id="212" dur="1" fill="hold">
                                          <p:stCondLst>
                                            <p:cond delay="0"/>
                                          </p:stCondLst>
                                        </p:cTn>
                                        <p:tgtEl>
                                          <p:spTgt spid="487"/>
                                        </p:tgtEl>
                                        <p:attrNameLst>
                                          <p:attrName>style.visibility</p:attrName>
                                        </p:attrNameLst>
                                      </p:cBhvr>
                                      <p:to>
                                        <p:strVal val="visible"/>
                                      </p:to>
                                    </p:set>
                                    <p:animEffect filter="fade" transition="in">
                                      <p:cBhvr additive="repl">
                                        <p:cTn id="213" dur="1000"/>
                                        <p:tgtEl>
                                          <p:spTgt spid="487"/>
                                        </p:tgtEl>
                                      </p:cBhvr>
                                    </p:animEffec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10">
                                  <p:stCondLst>
                                    <p:cond delay="0"/>
                                  </p:stCondLst>
                                  <p:childTnLst>
                                    <p:set>
                                      <p:cBhvr>
                                        <p:cTn id="217" dur="1" fill="hold">
                                          <p:stCondLst>
                                            <p:cond delay="0"/>
                                          </p:stCondLst>
                                        </p:cTn>
                                        <p:tgtEl>
                                          <p:spTgt spid="483"/>
                                        </p:tgtEl>
                                        <p:attrNameLst>
                                          <p:attrName>style.visibility</p:attrName>
                                        </p:attrNameLst>
                                      </p:cBhvr>
                                      <p:to>
                                        <p:strVal val="visible"/>
                                      </p:to>
                                    </p:set>
                                    <p:animEffect filter="fade" transition="in">
                                      <p:cBhvr additive="repl">
                                        <p:cTn id="218" dur="1000"/>
                                        <p:tgtEl>
                                          <p:spTgt spid="483"/>
                                        </p:tgtEl>
                                      </p:cBhvr>
                                    </p:animEffect>
                                  </p:childTnLst>
                                </p:cTn>
                              </p:par>
                              <p:par>
                                <p:cTn id="219" nodeType="withEffect" fill="hold" presetClass="entr" presetID="10">
                                  <p:stCondLst>
                                    <p:cond delay="0"/>
                                  </p:stCondLst>
                                  <p:childTnLst>
                                    <p:set>
                                      <p:cBhvr>
                                        <p:cTn id="220" dur="1" fill="hold">
                                          <p:stCondLst>
                                            <p:cond delay="0"/>
                                          </p:stCondLst>
                                        </p:cTn>
                                        <p:tgtEl>
                                          <p:spTgt spid="491"/>
                                        </p:tgtEl>
                                        <p:attrNameLst>
                                          <p:attrName>style.visibility</p:attrName>
                                        </p:attrNameLst>
                                      </p:cBhvr>
                                      <p:to>
                                        <p:strVal val="visible"/>
                                      </p:to>
                                    </p:set>
                                    <p:animEffect filter="fade" transition="in">
                                      <p:cBhvr additive="repl">
                                        <p:cTn id="221" dur="1000"/>
                                        <p:tgtEl>
                                          <p:spTgt spid="491"/>
                                        </p:tgtEl>
                                      </p:cBhvr>
                                    </p:animEffec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0">
                                  <p:stCondLst>
                                    <p:cond delay="0"/>
                                  </p:stCondLst>
                                  <p:childTnLst>
                                    <p:set>
                                      <p:cBhvr>
                                        <p:cTn id="225" dur="1" fill="hold">
                                          <p:stCondLst>
                                            <p:cond delay="0"/>
                                          </p:stCondLst>
                                        </p:cTn>
                                        <p:tgtEl>
                                          <p:spTgt spid="480"/>
                                        </p:tgtEl>
                                        <p:attrNameLst>
                                          <p:attrName>style.visibility</p:attrName>
                                        </p:attrNameLst>
                                      </p:cBhvr>
                                      <p:to>
                                        <p:strVal val="visible"/>
                                      </p:to>
                                    </p:set>
                                    <p:animEffect filter="fade" transition="in">
                                      <p:cBhvr additive="repl">
                                        <p:cTn id="226" dur="1000"/>
                                        <p:tgtEl>
                                          <p:spTgt spid="480"/>
                                        </p:tgtEl>
                                      </p:cBhvr>
                                    </p:animEffect>
                                  </p:childTnLst>
                                </p:cTn>
                              </p:par>
                              <p:par>
                                <p:cTn id="227" nodeType="withEffect" fill="hold" presetClass="entr" presetID="10">
                                  <p:stCondLst>
                                    <p:cond delay="0"/>
                                  </p:stCondLst>
                                  <p:childTnLst>
                                    <p:set>
                                      <p:cBhvr>
                                        <p:cTn id="228" dur="1" fill="hold">
                                          <p:stCondLst>
                                            <p:cond delay="0"/>
                                          </p:stCondLst>
                                        </p:cTn>
                                        <p:tgtEl>
                                          <p:spTgt spid="488"/>
                                        </p:tgtEl>
                                        <p:attrNameLst>
                                          <p:attrName>style.visibility</p:attrName>
                                        </p:attrNameLst>
                                      </p:cBhvr>
                                      <p:to>
                                        <p:strVal val="visible"/>
                                      </p:to>
                                    </p:set>
                                    <p:animEffect filter="fade" transition="in">
                                      <p:cBhvr additive="repl">
                                        <p:cTn id="229" dur="1000"/>
                                        <p:tgtEl>
                                          <p:spTgt spid="488"/>
                                        </p:tgtEl>
                                      </p:cBhvr>
                                    </p:animEffec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0">
                                  <p:stCondLst>
                                    <p:cond delay="0"/>
                                  </p:stCondLst>
                                  <p:childTnLst>
                                    <p:set>
                                      <p:cBhvr>
                                        <p:cTn id="233" dur="1" fill="hold">
                                          <p:stCondLst>
                                            <p:cond delay="0"/>
                                          </p:stCondLst>
                                        </p:cTn>
                                        <p:tgtEl>
                                          <p:spTgt spid="484"/>
                                        </p:tgtEl>
                                        <p:attrNameLst>
                                          <p:attrName>style.visibility</p:attrName>
                                        </p:attrNameLst>
                                      </p:cBhvr>
                                      <p:to>
                                        <p:strVal val="visible"/>
                                      </p:to>
                                    </p:set>
                                    <p:animEffect filter="fade" transition="in">
                                      <p:cBhvr additive="repl">
                                        <p:cTn id="234" dur="1000"/>
                                        <p:tgtEl>
                                          <p:spTgt spid="484"/>
                                        </p:tgtEl>
                                      </p:cBhvr>
                                    </p:animEffect>
                                  </p:childTnLst>
                                </p:cTn>
                              </p:par>
                              <p:par>
                                <p:cTn id="235" nodeType="withEffect" fill="hold" presetClass="entr" presetID="10">
                                  <p:stCondLst>
                                    <p:cond delay="0"/>
                                  </p:stCondLst>
                                  <p:childTnLst>
                                    <p:set>
                                      <p:cBhvr>
                                        <p:cTn id="236" dur="1" fill="hold">
                                          <p:stCondLst>
                                            <p:cond delay="0"/>
                                          </p:stCondLst>
                                        </p:cTn>
                                        <p:tgtEl>
                                          <p:spTgt spid="492"/>
                                        </p:tgtEl>
                                        <p:attrNameLst>
                                          <p:attrName>style.visibility</p:attrName>
                                        </p:attrNameLst>
                                      </p:cBhvr>
                                      <p:to>
                                        <p:strVal val="visible"/>
                                      </p:to>
                                    </p:set>
                                    <p:animEffect filter="fade" transition="in">
                                      <p:cBhvr additive="repl">
                                        <p:cTn id="237" dur="1000"/>
                                        <p:tgtEl>
                                          <p:spTgt spid="492"/>
                                        </p:tgtEl>
                                      </p:cBhvr>
                                    </p:animEffect>
                                  </p:childTnLst>
                                </p:cTn>
                              </p:par>
                            </p:childTnLst>
                          </p:cTn>
                        </p:par>
                      </p:childTnLst>
                    </p:cTn>
                  </p:par>
                  <p:par>
                    <p:cTn id="238" fill="hold">
                      <p:stCondLst>
                        <p:cond delay="indefinite"/>
                      </p:stCondLst>
                      <p:childTnLst>
                        <p:par>
                          <p:cTn id="239" fill="hold">
                            <p:stCondLst>
                              <p:cond delay="0"/>
                            </p:stCondLst>
                            <p:childTnLst>
                              <p:par>
                                <p:cTn id="240" nodeType="clickEffect" fill="hold" presetClass="entr" presetID="10">
                                  <p:stCondLst>
                                    <p:cond delay="0"/>
                                  </p:stCondLst>
                                  <p:childTnLst>
                                    <p:set>
                                      <p:cBhvr>
                                        <p:cTn id="241" dur="1" fill="hold">
                                          <p:stCondLst>
                                            <p:cond delay="0"/>
                                          </p:stCondLst>
                                        </p:cTn>
                                        <p:tgtEl>
                                          <p:spTgt spid="481"/>
                                        </p:tgtEl>
                                        <p:attrNameLst>
                                          <p:attrName>style.visibility</p:attrName>
                                        </p:attrNameLst>
                                      </p:cBhvr>
                                      <p:to>
                                        <p:strVal val="visible"/>
                                      </p:to>
                                    </p:set>
                                    <p:animEffect filter="fade" transition="in">
                                      <p:cBhvr additive="repl">
                                        <p:cTn id="242" dur="1000"/>
                                        <p:tgtEl>
                                          <p:spTgt spid="481"/>
                                        </p:tgtEl>
                                      </p:cBhvr>
                                    </p:animEffect>
                                  </p:childTnLst>
                                </p:cTn>
                              </p:par>
                              <p:par>
                                <p:cTn id="243" nodeType="withEffect" fill="hold" presetClass="entr" presetID="10">
                                  <p:stCondLst>
                                    <p:cond delay="0"/>
                                  </p:stCondLst>
                                  <p:childTnLst>
                                    <p:set>
                                      <p:cBhvr>
                                        <p:cTn id="244" dur="1" fill="hold">
                                          <p:stCondLst>
                                            <p:cond delay="0"/>
                                          </p:stCondLst>
                                        </p:cTn>
                                        <p:tgtEl>
                                          <p:spTgt spid="489"/>
                                        </p:tgtEl>
                                        <p:attrNameLst>
                                          <p:attrName>style.visibility</p:attrName>
                                        </p:attrNameLst>
                                      </p:cBhvr>
                                      <p:to>
                                        <p:strVal val="visible"/>
                                      </p:to>
                                    </p:set>
                                    <p:animEffect filter="fade" transition="in">
                                      <p:cBhvr additive="repl">
                                        <p:cTn id="245" dur="1000"/>
                                        <p:tgtEl>
                                          <p:spTgt spid="489"/>
                                        </p:tgtEl>
                                      </p:cBhvr>
                                    </p:animEffect>
                                  </p:childTnLst>
                                </p:cTn>
                              </p:par>
                            </p:childTnLst>
                          </p:cTn>
                        </p:par>
                      </p:childTnLst>
                    </p:cTn>
                  </p:par>
                  <p:par>
                    <p:cTn id="246" fill="hold">
                      <p:stCondLst>
                        <p:cond delay="indefinite"/>
                      </p:stCondLst>
                      <p:childTnLst>
                        <p:par>
                          <p:cTn id="247" fill="hold">
                            <p:stCondLst>
                              <p:cond delay="0"/>
                            </p:stCondLst>
                            <p:childTnLst>
                              <p:par>
                                <p:cTn id="248" nodeType="clickEffect" fill="hold" presetClass="entr" presetID="10">
                                  <p:stCondLst>
                                    <p:cond delay="0"/>
                                  </p:stCondLst>
                                  <p:childTnLst>
                                    <p:set>
                                      <p:cBhvr>
                                        <p:cTn id="249" dur="1" fill="hold">
                                          <p:stCondLst>
                                            <p:cond delay="0"/>
                                          </p:stCondLst>
                                        </p:cTn>
                                        <p:tgtEl>
                                          <p:spTgt spid="485"/>
                                        </p:tgtEl>
                                        <p:attrNameLst>
                                          <p:attrName>style.visibility</p:attrName>
                                        </p:attrNameLst>
                                      </p:cBhvr>
                                      <p:to>
                                        <p:strVal val="visible"/>
                                      </p:to>
                                    </p:set>
                                    <p:animEffect filter="fade" transition="in">
                                      <p:cBhvr additive="repl">
                                        <p:cTn id="250" dur="1000"/>
                                        <p:tgtEl>
                                          <p:spTgt spid="485"/>
                                        </p:tgtEl>
                                      </p:cBhvr>
                                    </p:animEffect>
                                  </p:childTnLst>
                                </p:cTn>
                              </p:par>
                              <p:par>
                                <p:cTn id="251" nodeType="withEffect" fill="hold" presetClass="entr" presetID="10">
                                  <p:stCondLst>
                                    <p:cond delay="0"/>
                                  </p:stCondLst>
                                  <p:childTnLst>
                                    <p:set>
                                      <p:cBhvr>
                                        <p:cTn id="252" dur="1" fill="hold">
                                          <p:stCondLst>
                                            <p:cond delay="0"/>
                                          </p:stCondLst>
                                        </p:cTn>
                                        <p:tgtEl>
                                          <p:spTgt spid="493"/>
                                        </p:tgtEl>
                                        <p:attrNameLst>
                                          <p:attrName>style.visibility</p:attrName>
                                        </p:attrNameLst>
                                      </p:cBhvr>
                                      <p:to>
                                        <p:strVal val="visible"/>
                                      </p:to>
                                    </p:set>
                                    <p:animEffect filter="fade" transition="in">
                                      <p:cBhvr additive="repl">
                                        <p:cTn id="253" dur="1000"/>
                                        <p:tgtEl>
                                          <p:spTgt spid="493"/>
                                        </p:tgtEl>
                                      </p:cBhvr>
                                    </p:animEffect>
                                  </p:childTnLst>
                                </p:cTn>
                              </p:par>
                            </p:childTnLst>
                          </p:cTn>
                        </p:par>
                      </p:childTnLst>
                    </p:cTn>
                  </p:par>
                  <p:par>
                    <p:cTn id="254" fill="hold">
                      <p:stCondLst>
                        <p:cond delay="indefinite"/>
                      </p:stCondLst>
                      <p:childTnLst>
                        <p:par>
                          <p:cTn id="255" fill="hold">
                            <p:stCondLst>
                              <p:cond delay="0"/>
                            </p:stCondLst>
                            <p:childTnLst>
                              <p:par>
                                <p:cTn id="256" nodeType="clickEffect" fill="hold" presetClass="entr" presetID="10">
                                  <p:stCondLst>
                                    <p:cond delay="0"/>
                                  </p:stCondLst>
                                  <p:childTnLst>
                                    <p:set>
                                      <p:cBhvr>
                                        <p:cTn id="257" dur="1" fill="hold">
                                          <p:stCondLst>
                                            <p:cond delay="0"/>
                                          </p:stCondLst>
                                        </p:cTn>
                                        <p:tgtEl>
                                          <p:spTgt spid="494"/>
                                        </p:tgtEl>
                                        <p:attrNameLst>
                                          <p:attrName>style.visibility</p:attrName>
                                        </p:attrNameLst>
                                      </p:cBhvr>
                                      <p:to>
                                        <p:strVal val="visible"/>
                                      </p:to>
                                    </p:set>
                                    <p:animEffect filter="fade" transition="in">
                                      <p:cBhvr additive="repl">
                                        <p:cTn id="258" dur="1000"/>
                                        <p:tgtEl>
                                          <p:spTgt spid="494"/>
                                        </p:tgtEl>
                                      </p:cBhvr>
                                    </p:animEffect>
                                  </p:childTnLst>
                                </p:cTn>
                              </p:par>
                              <p:par>
                                <p:cTn id="259" nodeType="withEffect" fill="hold" presetClass="entr" presetID="10">
                                  <p:stCondLst>
                                    <p:cond delay="0"/>
                                  </p:stCondLst>
                                  <p:childTnLst>
                                    <p:set>
                                      <p:cBhvr>
                                        <p:cTn id="260" dur="1" fill="hold">
                                          <p:stCondLst>
                                            <p:cond delay="0"/>
                                          </p:stCondLst>
                                        </p:cTn>
                                        <p:tgtEl>
                                          <p:spTgt spid="495"/>
                                        </p:tgtEl>
                                        <p:attrNameLst>
                                          <p:attrName>style.visibility</p:attrName>
                                        </p:attrNameLst>
                                      </p:cBhvr>
                                      <p:to>
                                        <p:strVal val="visible"/>
                                      </p:to>
                                    </p:set>
                                    <p:animEffect filter="fade" transition="in">
                                      <p:cBhvr additive="repl">
                                        <p:cTn id="261"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TextShape 1"/>
          <p:cNvSpPr txBox="1"/>
          <p:nvPr/>
        </p:nvSpPr>
        <p:spPr>
          <a:xfrm>
            <a:off x="982440" y="1549800"/>
            <a:ext cx="4821840" cy="4646520"/>
          </a:xfrm>
          <a:prstGeom prst="rect">
            <a:avLst/>
          </a:prstGeom>
          <a:noFill/>
          <a:ln>
            <a:noFill/>
          </a:ln>
        </p:spPr>
        <p:txBody>
          <a:bodyPr>
            <a:noAutofit/>
          </a:bodyPr>
          <a:p>
            <a:pPr>
              <a:lnSpc>
                <a:spcPct val="90000"/>
              </a:lnSpc>
              <a:tabLst>
                <a:tab algn="l" pos="0"/>
              </a:tabLst>
            </a:pPr>
            <a:r>
              <a:rPr b="0" lang="ru-RU" sz="1350" spc="-1" strike="noStrike">
                <a:solidFill>
                  <a:srgbClr val="d81b60"/>
                </a:solidFill>
                <a:latin typeface="Roboto Mono"/>
                <a:ea typeface="Roboto Mono"/>
              </a:rPr>
              <a:t>/**</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d81b60"/>
                </a:solidFill>
                <a:latin typeface="Roboto Mono"/>
                <a:ea typeface="Roboto Mono"/>
              </a:rPr>
              <a:t> </a:t>
            </a:r>
            <a:r>
              <a:rPr b="0" lang="ru-RU" sz="1350" spc="-1" strike="noStrike">
                <a:solidFill>
                  <a:srgbClr val="d81b60"/>
                </a:solidFill>
                <a:latin typeface="Roboto Mono"/>
                <a:ea typeface="Roboto Mono"/>
              </a:rPr>
              <a:t>* 30.09.2018</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d81b60"/>
                </a:solidFill>
                <a:latin typeface="Roboto Mono"/>
                <a:ea typeface="Roboto Mono"/>
              </a:rPr>
              <a:t> </a:t>
            </a:r>
            <a:r>
              <a:rPr b="0" lang="ru-RU" sz="1350" spc="-1" strike="noStrike">
                <a:solidFill>
                  <a:srgbClr val="d81b60"/>
                </a:solidFill>
                <a:latin typeface="Roboto Mono"/>
                <a:ea typeface="Roboto Mono"/>
              </a:rPr>
              <a:t>* #include/linux/sched.h</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d81b60"/>
                </a:solidFill>
                <a:latin typeface="Roboto Mono"/>
                <a:ea typeface="Roboto Mono"/>
              </a:rPr>
              <a:t> </a:t>
            </a:r>
            <a:r>
              <a:rPr b="0" lang="ru-RU" sz="1350" spc="-1" strike="noStrike">
                <a:solidFill>
                  <a:srgbClr val="d81b60"/>
                </a:solidFill>
                <a:latin typeface="Roboto Mono"/>
                <a:ea typeface="Roboto Mono"/>
              </a:rPr>
              <a:t>* 618 lines.</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d81b60"/>
                </a:solidFill>
                <a:latin typeface="Roboto Mono"/>
                <a:ea typeface="Roboto Mono"/>
              </a:rPr>
              <a:t> </a:t>
            </a:r>
            <a:r>
              <a:rPr b="0" lang="ru-RU" sz="1350" spc="-1" strike="noStrike">
                <a:solidFill>
                  <a:srgbClr val="d81b60"/>
                </a:solidFill>
                <a:latin typeface="Roboto Mono"/>
                <a:ea typeface="Roboto Mono"/>
              </a:rPr>
              <a:t>*/</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task_struct</a:t>
            </a:r>
            <a:r>
              <a:rPr b="0" lang="ru-RU" sz="1350" spc="-1" strike="noStrike">
                <a:solidFill>
                  <a:srgbClr val="37474f"/>
                </a:solidFill>
                <a:latin typeface="Roboto Mono"/>
                <a:ea typeface="Roboto Mono"/>
              </a:rPr>
              <a:t> {</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thread_info</a:t>
            </a:r>
            <a:r>
              <a:rPr b="0" lang="ru-RU" sz="1350" spc="-1" strike="noStrike">
                <a:solidFill>
                  <a:srgbClr val="37474f"/>
                </a:solidFill>
                <a:latin typeface="Roboto Mono"/>
                <a:ea typeface="Roboto Mono"/>
              </a:rPr>
              <a:t>      thread_info;</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long</a:t>
            </a:r>
            <a:r>
              <a:rPr b="0" lang="ru-RU" sz="1350" spc="-1" strike="noStrike">
                <a:solidFill>
                  <a:srgbClr val="37474f"/>
                </a:solidFill>
                <a:latin typeface="Roboto Mono"/>
                <a:ea typeface="Roboto Mono"/>
              </a:rPr>
              <a:t>                    state;</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void</a:t>
            </a:r>
            <a:r>
              <a:rPr b="0" lang="ru-RU" sz="1350" spc="-1" strike="noStrike">
                <a:solidFill>
                  <a:srgbClr val="37474f"/>
                </a:solidFill>
                <a:latin typeface="Roboto Mono"/>
                <a:ea typeface="Roboto Mono"/>
              </a:rPr>
              <a:t>                    *stack;</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atomic_t                usage;</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unsigned</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cpu;</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prio;</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mm_struct</a:t>
            </a:r>
            <a:r>
              <a:rPr b="0" lang="ru-RU" sz="1350" spc="-1" strike="noStrike">
                <a:solidFill>
                  <a:srgbClr val="37474f"/>
                </a:solidFill>
                <a:latin typeface="Roboto Mono"/>
                <a:ea typeface="Roboto Mono"/>
              </a:rPr>
              <a:t>        *mm;</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exit_state;</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exit_code;</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exit_signal;</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pid_t                   pid;</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task_struct</a:t>
            </a:r>
            <a:r>
              <a:rPr b="0" lang="ru-RU" sz="1350" spc="-1" strike="noStrike">
                <a:solidFill>
                  <a:srgbClr val="37474f"/>
                </a:solidFill>
                <a:latin typeface="Roboto Mono"/>
                <a:ea typeface="Roboto Mono"/>
              </a:rPr>
              <a:t>      *parent;</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list_head</a:t>
            </a:r>
            <a:r>
              <a:rPr b="0" lang="ru-RU" sz="1350" spc="-1" strike="noStrike">
                <a:solidFill>
                  <a:srgbClr val="37474f"/>
                </a:solidFill>
                <a:latin typeface="Roboto Mono"/>
                <a:ea typeface="Roboto Mono"/>
              </a:rPr>
              <a:t>        children;</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u64                     start_time;</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const</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cred</a:t>
            </a:r>
            <a:r>
              <a:rPr b="0" lang="ru-RU" sz="1350" spc="-1" strike="noStrike">
                <a:solidFill>
                  <a:srgbClr val="37474f"/>
                </a:solidFill>
                <a:latin typeface="Roboto Mono"/>
                <a:ea typeface="Roboto Mono"/>
              </a:rPr>
              <a:t>       *cred;</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files_struct</a:t>
            </a:r>
            <a:r>
              <a:rPr b="0" lang="ru-RU" sz="1350" spc="-1" strike="noStrike">
                <a:solidFill>
                  <a:srgbClr val="37474f"/>
                </a:solidFill>
                <a:latin typeface="Roboto Mono"/>
                <a:ea typeface="Roboto Mono"/>
              </a:rPr>
              <a:t>     *files;</a:t>
            </a:r>
            <a:endParaRPr b="0" lang="en-US" sz="1350" spc="-1" strike="noStrike">
              <a:solidFill>
                <a:srgbClr val="000000"/>
              </a:solidFill>
              <a:latin typeface="Arial"/>
            </a:endParaRPr>
          </a:p>
          <a:p>
            <a:pPr>
              <a:lnSpc>
                <a:spcPct val="9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thread_struct</a:t>
            </a:r>
            <a:r>
              <a:rPr b="0" lang="ru-RU" sz="1350" spc="-1" strike="noStrike">
                <a:solidFill>
                  <a:srgbClr val="37474f"/>
                </a:solidFill>
                <a:latin typeface="Roboto Mono"/>
                <a:ea typeface="Roboto Mono"/>
              </a:rPr>
              <a:t>    thread;</a:t>
            </a:r>
            <a:endParaRPr b="0" lang="en-US" sz="1350" spc="-1" strike="noStrike">
              <a:solidFill>
                <a:srgbClr val="000000"/>
              </a:solidFill>
              <a:latin typeface="Arial"/>
            </a:endParaRPr>
          </a:p>
          <a:p>
            <a:pPr>
              <a:lnSpc>
                <a:spcPct val="150000"/>
              </a:lnSpc>
              <a:tabLst>
                <a:tab algn="l" pos="0"/>
              </a:tabLst>
            </a:pPr>
            <a:r>
              <a:rPr b="0" lang="ru-RU" sz="1350" spc="-1" strike="noStrike">
                <a:solidFill>
                  <a:srgbClr val="37474f"/>
                </a:solidFill>
                <a:latin typeface="Roboto Mono"/>
                <a:ea typeface="Roboto Mono"/>
              </a:rPr>
              <a:t>};</a:t>
            </a:r>
            <a:endParaRPr b="0" lang="en-US" sz="1350" spc="-1" strike="noStrike">
              <a:solidFill>
                <a:srgbClr val="000000"/>
              </a:solidFill>
              <a:latin typeface="Arial"/>
            </a:endParaRPr>
          </a:p>
        </p:txBody>
      </p:sp>
      <p:sp>
        <p:nvSpPr>
          <p:cNvPr id="497"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Процессы (1/3)</a:t>
            </a:r>
            <a:endParaRPr b="0" lang="en-US" sz="3200" spc="-1" strike="noStrike">
              <a:solidFill>
                <a:srgbClr val="000000"/>
              </a:solidFill>
              <a:latin typeface="Arial"/>
            </a:endParaRPr>
          </a:p>
        </p:txBody>
      </p:sp>
      <p:sp>
        <p:nvSpPr>
          <p:cNvPr id="498"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496377E0-B542-47F7-AD6A-1709C472813C}"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499" name="CustomShape 4"/>
          <p:cNvSpPr/>
          <p:nvPr/>
        </p:nvSpPr>
        <p:spPr>
          <a:xfrm>
            <a:off x="2338920" y="2939040"/>
            <a:ext cx="3281760" cy="1263240"/>
          </a:xfrm>
          <a:prstGeom prst="rect">
            <a:avLst/>
          </a:prstGeom>
          <a:solidFill>
            <a:srgbClr val="ffffff"/>
          </a:solidFill>
          <a:ln w="28440">
            <a:solidFill>
              <a:srgbClr val="000000"/>
            </a:solidFill>
            <a:round/>
          </a:ln>
        </p:spPr>
        <p:style>
          <a:lnRef idx="0"/>
          <a:fillRef idx="0"/>
          <a:effectRef idx="0"/>
          <a:fontRef idx="minor"/>
        </p:style>
        <p:txBody>
          <a:bodyPr tIns="91440" bIns="91440" anchor="ctr">
            <a:noAutofit/>
          </a:bodyPr>
          <a:p>
            <a:pPr>
              <a:lnSpc>
                <a:spcPct val="100000"/>
              </a:lnSpc>
              <a:tabLst>
                <a:tab algn="l" pos="0"/>
              </a:tabLst>
            </a:pPr>
            <a:endParaRPr b="0" lang="en-US" sz="180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long</a:t>
            </a:r>
            <a:r>
              <a:rPr b="0" lang="ru-RU" sz="1650" spc="-1" strike="noStrike">
                <a:solidFill>
                  <a:srgbClr val="37474f"/>
                </a:solidFill>
                <a:latin typeface="Roboto Mono"/>
                <a:ea typeface="Roboto Mono"/>
              </a:rPr>
              <a:t>          state;</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atomic_t      usage;</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unsigned</a:t>
            </a: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cpu;</a:t>
            </a:r>
            <a:endParaRPr b="0" lang="en-US" sz="1650" spc="-1" strike="noStrike">
              <a:latin typeface="Arial"/>
            </a:endParaRPr>
          </a:p>
          <a:p>
            <a:pPr>
              <a:lnSpc>
                <a:spcPct val="15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prio;</a:t>
            </a:r>
            <a:endParaRPr b="0" lang="en-US" sz="1650" spc="-1" strike="noStrike">
              <a:latin typeface="Arial"/>
            </a:endParaRPr>
          </a:p>
          <a:p>
            <a:pPr>
              <a:lnSpc>
                <a:spcPct val="100000"/>
              </a:lnSpc>
              <a:tabLst>
                <a:tab algn="l" pos="0"/>
              </a:tabLst>
            </a:pPr>
            <a:endParaRPr b="0" lang="en-US" sz="1650" spc="-1" strike="noStrike">
              <a:latin typeface="Arial"/>
            </a:endParaRPr>
          </a:p>
        </p:txBody>
      </p:sp>
      <p:sp>
        <p:nvSpPr>
          <p:cNvPr id="500" name="CustomShape 5"/>
          <p:cNvSpPr/>
          <p:nvPr/>
        </p:nvSpPr>
        <p:spPr>
          <a:xfrm>
            <a:off x="5107680" y="347148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501" name="CustomShape 6"/>
          <p:cNvSpPr/>
          <p:nvPr/>
        </p:nvSpPr>
        <p:spPr>
          <a:xfrm rot="3026400">
            <a:off x="5748120" y="4923000"/>
            <a:ext cx="1368000" cy="142560"/>
          </a:xfrm>
          <a:prstGeom prst="rect">
            <a:avLst/>
          </a:prstGeom>
          <a:solidFill>
            <a:srgbClr val="000000"/>
          </a:solidFill>
          <a:ln w="9360">
            <a:solidFill>
              <a:schemeClr val="dk2"/>
            </a:solidFill>
            <a:round/>
          </a:ln>
        </p:spPr>
        <p:style>
          <a:lnRef idx="0"/>
          <a:fillRef idx="0"/>
          <a:effectRef idx="0"/>
          <a:fontRef idx="minor"/>
        </p:style>
      </p:sp>
      <p:sp>
        <p:nvSpPr>
          <p:cNvPr id="502" name="CustomShape 7"/>
          <p:cNvSpPr/>
          <p:nvPr/>
        </p:nvSpPr>
        <p:spPr>
          <a:xfrm>
            <a:off x="5941440" y="283104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503" name="CustomShape 8"/>
          <p:cNvSpPr/>
          <p:nvPr/>
        </p:nvSpPr>
        <p:spPr>
          <a:xfrm rot="3026400">
            <a:off x="6618240" y="4270680"/>
            <a:ext cx="1368000" cy="142560"/>
          </a:xfrm>
          <a:prstGeom prst="rect">
            <a:avLst/>
          </a:prstGeom>
          <a:solidFill>
            <a:srgbClr val="000000"/>
          </a:solidFill>
          <a:ln w="9360">
            <a:solidFill>
              <a:schemeClr val="dk2"/>
            </a:solidFill>
            <a:round/>
          </a:ln>
        </p:spPr>
        <p:style>
          <a:lnRef idx="0"/>
          <a:fillRef idx="0"/>
          <a:effectRef idx="0"/>
          <a:fontRef idx="minor"/>
        </p:style>
      </p:sp>
      <p:sp>
        <p:nvSpPr>
          <p:cNvPr id="504" name="CustomShape 9"/>
          <p:cNvSpPr/>
          <p:nvPr/>
        </p:nvSpPr>
        <p:spPr>
          <a:xfrm>
            <a:off x="1813320" y="2560680"/>
            <a:ext cx="4628880" cy="2020320"/>
          </a:xfrm>
          <a:prstGeom prst="rect">
            <a:avLst/>
          </a:prstGeom>
          <a:solidFill>
            <a:srgbClr val="ffffff"/>
          </a:solidFill>
          <a:ln w="2844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850" spc="-1" strike="noStrike">
                <a:solidFill>
                  <a:srgbClr val="3f51b5"/>
                </a:solidFill>
                <a:latin typeface="Roboto Mono"/>
                <a:ea typeface="Roboto Mono"/>
              </a:rPr>
              <a:t>struct</a:t>
            </a:r>
            <a:r>
              <a:rPr b="0" lang="ru-RU" sz="1850" spc="-1" strike="noStrike">
                <a:solidFill>
                  <a:srgbClr val="37474f"/>
                </a:solidFill>
                <a:latin typeface="Roboto Mono"/>
                <a:ea typeface="Roboto Mono"/>
              </a:rPr>
              <a:t> </a:t>
            </a:r>
            <a:r>
              <a:rPr b="0" lang="ru-RU" sz="1850" spc="-1" strike="noStrike">
                <a:solidFill>
                  <a:srgbClr val="9c27b0"/>
                </a:solidFill>
                <a:latin typeface="Roboto Mono"/>
                <a:ea typeface="Roboto Mono"/>
              </a:rPr>
              <a:t>mm_struct</a:t>
            </a:r>
            <a:r>
              <a:rPr b="0" lang="ru-RU" sz="1850" spc="-1" strike="noStrike">
                <a:solidFill>
                  <a:srgbClr val="37474f"/>
                </a:solidFill>
                <a:latin typeface="Roboto Mono"/>
                <a:ea typeface="Roboto Mono"/>
              </a:rPr>
              <a:t> *mm;</a:t>
            </a:r>
            <a:endParaRPr b="0" lang="en-US" sz="1850" spc="-1" strike="noStrike">
              <a:latin typeface="Arial"/>
            </a:endParaRPr>
          </a:p>
          <a:p>
            <a:pPr>
              <a:lnSpc>
                <a:spcPct val="100000"/>
              </a:lnSpc>
              <a:tabLst>
                <a:tab algn="l" pos="0"/>
              </a:tabLst>
            </a:pPr>
            <a:r>
              <a:rPr b="0" lang="ru-RU" sz="1850" spc="-1" strike="noStrike">
                <a:solidFill>
                  <a:srgbClr val="3f51b5"/>
                </a:solidFill>
                <a:latin typeface="Roboto Mono"/>
                <a:ea typeface="Roboto Mono"/>
              </a:rPr>
              <a:t>int</a:t>
            </a:r>
            <a:r>
              <a:rPr b="0" lang="ru-RU" sz="1850" spc="-1" strike="noStrike">
                <a:solidFill>
                  <a:srgbClr val="37474f"/>
                </a:solidFill>
                <a:latin typeface="Roboto Mono"/>
                <a:ea typeface="Roboto Mono"/>
              </a:rPr>
              <a:t>              exit_state;</a:t>
            </a:r>
            <a:endParaRPr b="0" lang="en-US" sz="1850" spc="-1" strike="noStrike">
              <a:latin typeface="Arial"/>
            </a:endParaRPr>
          </a:p>
          <a:p>
            <a:pPr>
              <a:lnSpc>
                <a:spcPct val="100000"/>
              </a:lnSpc>
              <a:tabLst>
                <a:tab algn="l" pos="0"/>
              </a:tabLst>
            </a:pPr>
            <a:r>
              <a:rPr b="0" lang="ru-RU" sz="1850" spc="-1" strike="noStrike">
                <a:solidFill>
                  <a:srgbClr val="3f51b5"/>
                </a:solidFill>
                <a:latin typeface="Roboto Mono"/>
                <a:ea typeface="Roboto Mono"/>
              </a:rPr>
              <a:t>int</a:t>
            </a:r>
            <a:r>
              <a:rPr b="0" lang="ru-RU" sz="1850" spc="-1" strike="noStrike">
                <a:solidFill>
                  <a:srgbClr val="37474f"/>
                </a:solidFill>
                <a:latin typeface="Roboto Mono"/>
                <a:ea typeface="Roboto Mono"/>
              </a:rPr>
              <a:t>              exit_code;</a:t>
            </a:r>
            <a:endParaRPr b="0" lang="en-US" sz="1850" spc="-1" strike="noStrike">
              <a:latin typeface="Arial"/>
            </a:endParaRPr>
          </a:p>
          <a:p>
            <a:pPr>
              <a:lnSpc>
                <a:spcPct val="150000"/>
              </a:lnSpc>
              <a:tabLst>
                <a:tab algn="l" pos="0"/>
              </a:tabLst>
            </a:pPr>
            <a:r>
              <a:rPr b="0" lang="ru-RU" sz="1850" spc="-1" strike="noStrike">
                <a:solidFill>
                  <a:srgbClr val="3f51b5"/>
                </a:solidFill>
                <a:latin typeface="Roboto Mono"/>
                <a:ea typeface="Roboto Mono"/>
              </a:rPr>
              <a:t>int</a:t>
            </a:r>
            <a:r>
              <a:rPr b="0" lang="ru-RU" sz="1850" spc="-1" strike="noStrike">
                <a:solidFill>
                  <a:srgbClr val="37474f"/>
                </a:solidFill>
                <a:latin typeface="Roboto Mono"/>
                <a:ea typeface="Roboto Mono"/>
              </a:rPr>
              <a:t>              exit_signal;</a:t>
            </a:r>
            <a:endParaRPr b="0" lang="en-US" sz="1850" spc="-1" strike="noStrike">
              <a:latin typeface="Arial"/>
            </a:endParaRPr>
          </a:p>
          <a:p>
            <a:pPr>
              <a:lnSpc>
                <a:spcPct val="100000"/>
              </a:lnSpc>
              <a:tabLst>
                <a:tab algn="l" pos="0"/>
              </a:tabLst>
            </a:pPr>
            <a:endParaRPr b="0" lang="en-US" sz="1850" spc="-1" strike="noStrike">
              <a:latin typeface="Arial"/>
            </a:endParaRPr>
          </a:p>
        </p:txBody>
      </p:sp>
      <p:sp>
        <p:nvSpPr>
          <p:cNvPr id="505" name="CustomShape 10"/>
          <p:cNvSpPr/>
          <p:nvPr/>
        </p:nvSpPr>
        <p:spPr>
          <a:xfrm>
            <a:off x="8364240" y="1530720"/>
            <a:ext cx="3073320" cy="17326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50" spc="-1" strike="noStrike">
                <a:solidFill>
                  <a:srgbClr val="37474f"/>
                </a:solidFill>
                <a:latin typeface="Roboto Mono"/>
                <a:ea typeface="Roboto Mono"/>
              </a:rPr>
              <a:t>pid_t</a:t>
            </a:r>
            <a:endParaRPr b="0" lang="en-US" sz="1850" spc="-1" strike="noStrike">
              <a:latin typeface="Arial"/>
            </a:endParaRPr>
          </a:p>
          <a:p>
            <a:pPr>
              <a:lnSpc>
                <a:spcPct val="100000"/>
              </a:lnSpc>
              <a:tabLst>
                <a:tab algn="l" pos="0"/>
              </a:tabLst>
            </a:pPr>
            <a:r>
              <a:rPr b="0" lang="ru-RU" sz="1850" spc="-1" strike="noStrike">
                <a:solidFill>
                  <a:srgbClr val="37474f"/>
                </a:solidFill>
                <a:latin typeface="Roboto Mono"/>
                <a:ea typeface="Roboto Mono"/>
              </a:rPr>
              <a:t>getpid(</a:t>
            </a:r>
            <a:r>
              <a:rPr b="0" lang="ru-RU" sz="1850" spc="-1" strike="noStrike">
                <a:solidFill>
                  <a:srgbClr val="3f51b5"/>
                </a:solidFill>
                <a:latin typeface="Roboto Mono"/>
                <a:ea typeface="Roboto Mono"/>
              </a:rPr>
              <a:t>void</a:t>
            </a:r>
            <a:r>
              <a:rPr b="0" lang="ru-RU" sz="1850" spc="-1" strike="noStrike">
                <a:solidFill>
                  <a:srgbClr val="37474f"/>
                </a:solidFill>
                <a:latin typeface="Roboto Mono"/>
                <a:ea typeface="Roboto Mono"/>
              </a:rPr>
              <a:t>);</a:t>
            </a:r>
            <a:endParaRPr b="0" lang="en-US" sz="1850" spc="-1" strike="noStrike">
              <a:latin typeface="Arial"/>
            </a:endParaRPr>
          </a:p>
          <a:p>
            <a:pPr>
              <a:lnSpc>
                <a:spcPct val="100000"/>
              </a:lnSpc>
              <a:tabLst>
                <a:tab algn="l" pos="0"/>
              </a:tabLst>
            </a:pPr>
            <a:endParaRPr b="0" lang="en-US" sz="1850" spc="-1" strike="noStrike">
              <a:latin typeface="Arial"/>
            </a:endParaRPr>
          </a:p>
          <a:p>
            <a:pPr>
              <a:lnSpc>
                <a:spcPct val="100000"/>
              </a:lnSpc>
              <a:tabLst>
                <a:tab algn="l" pos="0"/>
              </a:tabLst>
            </a:pPr>
            <a:r>
              <a:rPr b="0" lang="ru-RU" sz="1850" spc="-1" strike="noStrike">
                <a:solidFill>
                  <a:srgbClr val="37474f"/>
                </a:solidFill>
                <a:latin typeface="Roboto Mono"/>
                <a:ea typeface="Roboto Mono"/>
              </a:rPr>
              <a:t>pid_t</a:t>
            </a:r>
            <a:endParaRPr b="0" lang="en-US" sz="1850" spc="-1" strike="noStrike">
              <a:latin typeface="Arial"/>
            </a:endParaRPr>
          </a:p>
          <a:p>
            <a:pPr>
              <a:lnSpc>
                <a:spcPct val="150000"/>
              </a:lnSpc>
              <a:tabLst>
                <a:tab algn="l" pos="0"/>
              </a:tabLst>
            </a:pPr>
            <a:r>
              <a:rPr b="0" lang="ru-RU" sz="1850" spc="-1" strike="noStrike">
                <a:solidFill>
                  <a:srgbClr val="37474f"/>
                </a:solidFill>
                <a:latin typeface="Roboto Mono"/>
                <a:ea typeface="Roboto Mono"/>
              </a:rPr>
              <a:t>getppid(</a:t>
            </a:r>
            <a:r>
              <a:rPr b="0" lang="ru-RU" sz="1850" spc="-1" strike="noStrike">
                <a:solidFill>
                  <a:srgbClr val="3f51b5"/>
                </a:solidFill>
                <a:latin typeface="Roboto Mono"/>
                <a:ea typeface="Roboto Mono"/>
              </a:rPr>
              <a:t>void</a:t>
            </a:r>
            <a:r>
              <a:rPr b="0" lang="ru-RU" sz="1850" spc="-1" strike="noStrike">
                <a:solidFill>
                  <a:srgbClr val="37474f"/>
                </a:solidFill>
                <a:latin typeface="Roboto Mono"/>
                <a:ea typeface="Roboto Mono"/>
              </a:rPr>
              <a:t>);</a:t>
            </a:r>
            <a:endParaRPr b="0" lang="en-US" sz="1850" spc="-1" strike="noStrike">
              <a:latin typeface="Arial"/>
            </a:endParaRPr>
          </a:p>
        </p:txBody>
      </p:sp>
      <p:sp>
        <p:nvSpPr>
          <p:cNvPr id="506" name="CustomShape 11"/>
          <p:cNvSpPr/>
          <p:nvPr/>
        </p:nvSpPr>
        <p:spPr>
          <a:xfrm>
            <a:off x="918360" y="3637080"/>
            <a:ext cx="4885920" cy="1432440"/>
          </a:xfrm>
          <a:prstGeom prst="rect">
            <a:avLst/>
          </a:prstGeom>
          <a:solidFill>
            <a:srgbClr val="ffffff"/>
          </a:solidFill>
          <a:ln w="2844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2050" spc="-1" strike="noStrike">
                <a:solidFill>
                  <a:srgbClr val="37474f"/>
                </a:solidFill>
                <a:latin typeface="Roboto Mono"/>
                <a:ea typeface="Roboto Mono"/>
              </a:rPr>
              <a:t>pid_t              pid;</a:t>
            </a:r>
            <a:endParaRPr b="0" lang="en-US" sz="2050" spc="-1" strike="noStrike">
              <a:latin typeface="Arial"/>
            </a:endParaRPr>
          </a:p>
          <a:p>
            <a:pPr>
              <a:lnSpc>
                <a:spcPct val="100000"/>
              </a:lnSpc>
              <a:tabLst>
                <a:tab algn="l" pos="0"/>
              </a:tabLst>
            </a:pPr>
            <a:r>
              <a:rPr b="0" lang="ru-RU" sz="2050" spc="-1" strike="noStrike">
                <a:solidFill>
                  <a:srgbClr val="3f51b5"/>
                </a:solidFill>
                <a:latin typeface="Roboto Mono"/>
                <a:ea typeface="Roboto Mono"/>
              </a:rPr>
              <a:t>struct</a:t>
            </a:r>
            <a:r>
              <a:rPr b="0" lang="ru-RU" sz="2050" spc="-1" strike="noStrike">
                <a:solidFill>
                  <a:srgbClr val="37474f"/>
                </a:solidFill>
                <a:latin typeface="Roboto Mono"/>
                <a:ea typeface="Roboto Mono"/>
              </a:rPr>
              <a:t> </a:t>
            </a:r>
            <a:r>
              <a:rPr b="0" lang="ru-RU" sz="2050" spc="-1" strike="noStrike">
                <a:solidFill>
                  <a:srgbClr val="9c27b0"/>
                </a:solidFill>
                <a:latin typeface="Roboto Mono"/>
                <a:ea typeface="Roboto Mono"/>
              </a:rPr>
              <a:t>task_struct</a:t>
            </a:r>
            <a:r>
              <a:rPr b="0" lang="ru-RU" sz="2050" spc="-1" strike="noStrike">
                <a:solidFill>
                  <a:srgbClr val="37474f"/>
                </a:solidFill>
                <a:latin typeface="Roboto Mono"/>
                <a:ea typeface="Roboto Mono"/>
              </a:rPr>
              <a:t> *parent;</a:t>
            </a:r>
            <a:endParaRPr b="0" lang="en-US" sz="2050" spc="-1" strike="noStrike">
              <a:latin typeface="Arial"/>
            </a:endParaRPr>
          </a:p>
          <a:p>
            <a:pPr>
              <a:lnSpc>
                <a:spcPct val="150000"/>
              </a:lnSpc>
              <a:tabLst>
                <a:tab algn="l" pos="0"/>
              </a:tabLst>
            </a:pPr>
            <a:r>
              <a:rPr b="0" lang="ru-RU" sz="2050" spc="-1" strike="noStrike">
                <a:solidFill>
                  <a:srgbClr val="3f51b5"/>
                </a:solidFill>
                <a:latin typeface="Roboto Mono"/>
                <a:ea typeface="Roboto Mono"/>
              </a:rPr>
              <a:t>struct</a:t>
            </a:r>
            <a:r>
              <a:rPr b="0" lang="ru-RU" sz="2050" spc="-1" strike="noStrike">
                <a:solidFill>
                  <a:srgbClr val="37474f"/>
                </a:solidFill>
                <a:latin typeface="Roboto Mono"/>
                <a:ea typeface="Roboto Mono"/>
              </a:rPr>
              <a:t> </a:t>
            </a:r>
            <a:r>
              <a:rPr b="0" lang="ru-RU" sz="2050" spc="-1" strike="noStrike">
                <a:solidFill>
                  <a:srgbClr val="9c27b0"/>
                </a:solidFill>
                <a:latin typeface="Roboto Mono"/>
                <a:ea typeface="Roboto Mono"/>
              </a:rPr>
              <a:t>list_head</a:t>
            </a:r>
            <a:r>
              <a:rPr b="0" lang="ru-RU" sz="2050" spc="-1" strike="noStrike">
                <a:solidFill>
                  <a:srgbClr val="37474f"/>
                </a:solidFill>
                <a:latin typeface="Roboto Mono"/>
                <a:ea typeface="Roboto Mono"/>
              </a:rPr>
              <a:t>   children;</a:t>
            </a:r>
            <a:endParaRPr b="0" lang="en-US" sz="2050" spc="-1" strike="noStrike">
              <a:latin typeface="Arial"/>
            </a:endParaRPr>
          </a:p>
        </p:txBody>
      </p:sp>
      <p:sp>
        <p:nvSpPr>
          <p:cNvPr id="507" name="CustomShape 12"/>
          <p:cNvSpPr/>
          <p:nvPr/>
        </p:nvSpPr>
        <p:spPr>
          <a:xfrm>
            <a:off x="5621040" y="411228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508" name="CustomShape 13"/>
          <p:cNvSpPr/>
          <p:nvPr/>
        </p:nvSpPr>
        <p:spPr>
          <a:xfrm rot="3026400">
            <a:off x="6298200" y="5551560"/>
            <a:ext cx="1368000" cy="142560"/>
          </a:xfrm>
          <a:prstGeom prst="rect">
            <a:avLst/>
          </a:prstGeom>
          <a:solidFill>
            <a:srgbClr val="000000"/>
          </a:solidFill>
          <a:ln w="9360">
            <a:solidFill>
              <a:schemeClr val="dk2"/>
            </a:solidFill>
            <a:round/>
          </a:ln>
        </p:spPr>
        <p:style>
          <a:lnRef idx="0"/>
          <a:fillRef idx="0"/>
          <a:effectRef idx="0"/>
          <a:fontRef idx="minor"/>
        </p:style>
      </p:sp>
      <p:sp>
        <p:nvSpPr>
          <p:cNvPr id="509" name="CustomShape 14"/>
          <p:cNvSpPr/>
          <p:nvPr/>
        </p:nvSpPr>
        <p:spPr>
          <a:xfrm>
            <a:off x="4498200" y="5915160"/>
            <a:ext cx="5608440" cy="8107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7474f"/>
                </a:solidFill>
                <a:latin typeface="Roboto Mono"/>
                <a:ea typeface="Roboto Mono"/>
              </a:rPr>
              <a:t>$&gt; cat /proc/sys/kernel/pid_max</a:t>
            </a:r>
            <a:endParaRPr b="0" lang="en-US" sz="1650" spc="-1" strike="noStrike">
              <a:latin typeface="Arial"/>
            </a:endParaRPr>
          </a:p>
          <a:p>
            <a:pPr>
              <a:lnSpc>
                <a:spcPct val="150000"/>
              </a:lnSpc>
              <a:tabLst>
                <a:tab algn="l" pos="0"/>
              </a:tabLst>
            </a:pPr>
            <a:r>
              <a:rPr b="0" lang="ru-RU" sz="1650" spc="-1" strike="noStrike">
                <a:solidFill>
                  <a:srgbClr val="c53929"/>
                </a:solidFill>
                <a:latin typeface="Roboto Mono"/>
                <a:ea typeface="Roboto Mono"/>
              </a:rPr>
              <a:t>32768</a:t>
            </a:r>
            <a:endParaRPr b="0" lang="en-US" sz="1650" spc="-1" strike="noStrike">
              <a:latin typeface="Arial"/>
            </a:endParaRPr>
          </a:p>
        </p:txBody>
      </p:sp>
      <p:sp>
        <p:nvSpPr>
          <p:cNvPr id="510" name="CustomShape 15"/>
          <p:cNvSpPr/>
          <p:nvPr/>
        </p:nvSpPr>
        <p:spPr>
          <a:xfrm>
            <a:off x="1175400" y="4663440"/>
            <a:ext cx="4628880" cy="1157760"/>
          </a:xfrm>
          <a:prstGeom prst="rect">
            <a:avLst/>
          </a:prstGeom>
          <a:solidFill>
            <a:srgbClr val="ffffff"/>
          </a:solidFill>
          <a:ln w="2844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950" spc="-1" strike="noStrike">
                <a:solidFill>
                  <a:srgbClr val="3f51b5"/>
                </a:solidFill>
                <a:latin typeface="Roboto Mono"/>
                <a:ea typeface="Roboto Mono"/>
              </a:rPr>
              <a:t>const</a:t>
            </a:r>
            <a:r>
              <a:rPr b="0" lang="ru-RU" sz="1950" spc="-1" strike="noStrike">
                <a:solidFill>
                  <a:srgbClr val="37474f"/>
                </a:solidFill>
                <a:latin typeface="Roboto Mono"/>
                <a:ea typeface="Roboto Mono"/>
              </a:rPr>
              <a:t> </a:t>
            </a:r>
            <a:r>
              <a:rPr b="0" lang="ru-RU" sz="1950" spc="-1" strike="noStrike">
                <a:solidFill>
                  <a:srgbClr val="3f51b5"/>
                </a:solidFill>
                <a:latin typeface="Roboto Mono"/>
                <a:ea typeface="Roboto Mono"/>
              </a:rPr>
              <a:t>struct</a:t>
            </a:r>
            <a:r>
              <a:rPr b="0" lang="ru-RU" sz="1950" spc="-1" strike="noStrike">
                <a:solidFill>
                  <a:srgbClr val="37474f"/>
                </a:solidFill>
                <a:latin typeface="Roboto Mono"/>
                <a:ea typeface="Roboto Mono"/>
              </a:rPr>
              <a:t> </a:t>
            </a:r>
            <a:r>
              <a:rPr b="0" lang="ru-RU" sz="1950" spc="-1" strike="noStrike">
                <a:solidFill>
                  <a:srgbClr val="9c27b0"/>
                </a:solidFill>
                <a:latin typeface="Roboto Mono"/>
                <a:ea typeface="Roboto Mono"/>
              </a:rPr>
              <a:t>cred</a:t>
            </a:r>
            <a:r>
              <a:rPr b="0" lang="ru-RU" sz="1950" spc="-1" strike="noStrike">
                <a:solidFill>
                  <a:srgbClr val="37474f"/>
                </a:solidFill>
                <a:latin typeface="Roboto Mono"/>
                <a:ea typeface="Roboto Mono"/>
              </a:rPr>
              <a:t>    *cred;</a:t>
            </a:r>
            <a:endParaRPr b="0" lang="en-US" sz="1950" spc="-1" strike="noStrike">
              <a:latin typeface="Arial"/>
            </a:endParaRPr>
          </a:p>
          <a:p>
            <a:pPr>
              <a:lnSpc>
                <a:spcPct val="150000"/>
              </a:lnSpc>
              <a:tabLst>
                <a:tab algn="l" pos="0"/>
              </a:tabLst>
            </a:pPr>
            <a:r>
              <a:rPr b="0" lang="ru-RU" sz="1950" spc="-1" strike="noStrike">
                <a:solidFill>
                  <a:srgbClr val="3f51b5"/>
                </a:solidFill>
                <a:latin typeface="Roboto Mono"/>
                <a:ea typeface="Roboto Mono"/>
              </a:rPr>
              <a:t>struct</a:t>
            </a:r>
            <a:r>
              <a:rPr b="0" lang="ru-RU" sz="1950" spc="-1" strike="noStrike">
                <a:solidFill>
                  <a:srgbClr val="37474f"/>
                </a:solidFill>
                <a:latin typeface="Roboto Mono"/>
                <a:ea typeface="Roboto Mono"/>
              </a:rPr>
              <a:t> </a:t>
            </a:r>
            <a:r>
              <a:rPr b="0" lang="ru-RU" sz="1950" spc="-1" strike="noStrike">
                <a:solidFill>
                  <a:srgbClr val="9c27b0"/>
                </a:solidFill>
                <a:latin typeface="Roboto Mono"/>
                <a:ea typeface="Roboto Mono"/>
              </a:rPr>
              <a:t>files_struct</a:t>
            </a:r>
            <a:r>
              <a:rPr b="0" lang="ru-RU" sz="1950" spc="-1" strike="noStrike">
                <a:solidFill>
                  <a:srgbClr val="37474f"/>
                </a:solidFill>
                <a:latin typeface="Roboto Mono"/>
                <a:ea typeface="Roboto Mono"/>
              </a:rPr>
              <a:t>  *files;</a:t>
            </a:r>
            <a:endParaRPr b="0" lang="en-US" sz="1950" spc="-1" strike="noStrike">
              <a:latin typeface="Arial"/>
            </a:endParaRPr>
          </a:p>
        </p:txBody>
      </p:sp>
      <p:sp>
        <p:nvSpPr>
          <p:cNvPr id="511" name="CustomShape 16"/>
          <p:cNvSpPr/>
          <p:nvPr/>
        </p:nvSpPr>
        <p:spPr>
          <a:xfrm>
            <a:off x="5621040" y="428148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512" name="CustomShape 17"/>
          <p:cNvSpPr/>
          <p:nvPr/>
        </p:nvSpPr>
        <p:spPr>
          <a:xfrm rot="3026400">
            <a:off x="6298200" y="5721120"/>
            <a:ext cx="1368000" cy="142560"/>
          </a:xfrm>
          <a:prstGeom prst="rect">
            <a:avLst/>
          </a:prstGeom>
          <a:solidFill>
            <a:srgbClr val="000000"/>
          </a:solidFill>
          <a:ln w="9360">
            <a:solidFill>
              <a:schemeClr val="dk2"/>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262" dur="indefinite" restart="never" nodeType="tmRoot">
          <p:childTnLst>
            <p:seq>
              <p:cTn id="263" dur="indefinite" nodeType="mainSeq">
                <p:childTnLst>
                  <p:par>
                    <p:cTn id="264" fill="hold">
                      <p:stCondLst>
                        <p:cond delay="indefinite"/>
                      </p:stCondLst>
                      <p:childTnLst>
                        <p:par>
                          <p:cTn id="265" fill="hold">
                            <p:stCondLst>
                              <p:cond delay="0"/>
                            </p:stCondLst>
                            <p:childTnLst>
                              <p:par>
                                <p:cTn id="266" nodeType="clickEffect" fill="hold" presetClass="entr" presetID="10">
                                  <p:stCondLst>
                                    <p:cond delay="0"/>
                                  </p:stCondLst>
                                  <p:childTnLst>
                                    <p:set>
                                      <p:cBhvr>
                                        <p:cTn id="267" dur="1" fill="hold">
                                          <p:stCondLst>
                                            <p:cond delay="0"/>
                                          </p:stCondLst>
                                        </p:cTn>
                                        <p:tgtEl>
                                          <p:spTgt spid="499"/>
                                        </p:tgtEl>
                                        <p:attrNameLst>
                                          <p:attrName>style.visibility</p:attrName>
                                        </p:attrNameLst>
                                      </p:cBhvr>
                                      <p:to>
                                        <p:strVal val="visible"/>
                                      </p:to>
                                    </p:set>
                                    <p:animEffect filter="fade" transition="in">
                                      <p:cBhvr additive="repl">
                                        <p:cTn id="268" dur="1000"/>
                                        <p:tgtEl>
                                          <p:spTgt spid="499"/>
                                        </p:tgtEl>
                                      </p:cBhvr>
                                    </p:animEffect>
                                  </p:childTnLst>
                                </p:cTn>
                              </p:par>
                              <p:par>
                                <p:cTn id="269" nodeType="withEffect" fill="hold" presetClass="entr" presetID="10">
                                  <p:stCondLst>
                                    <p:cond delay="0"/>
                                  </p:stCondLst>
                                  <p:childTnLst>
                                    <p:set>
                                      <p:cBhvr>
                                        <p:cTn id="270" dur="1" fill="hold">
                                          <p:stCondLst>
                                            <p:cond delay="0"/>
                                          </p:stCondLst>
                                        </p:cTn>
                                        <p:tgtEl>
                                          <p:spTgt spid="500"/>
                                        </p:tgtEl>
                                        <p:attrNameLst>
                                          <p:attrName>style.visibility</p:attrName>
                                        </p:attrNameLst>
                                      </p:cBhvr>
                                      <p:to>
                                        <p:strVal val="visible"/>
                                      </p:to>
                                    </p:set>
                                    <p:animEffect filter="fade" transition="in">
                                      <p:cBhvr additive="repl">
                                        <p:cTn id="271" dur="1000"/>
                                        <p:tgtEl>
                                          <p:spTgt spid="500"/>
                                        </p:tgtEl>
                                      </p:cBhvr>
                                    </p:animEffect>
                                  </p:childTnLst>
                                </p:cTn>
                              </p:par>
                              <p:par>
                                <p:cTn id="272" nodeType="withEffect" fill="hold" presetClass="entr" presetID="10">
                                  <p:stCondLst>
                                    <p:cond delay="0"/>
                                  </p:stCondLst>
                                  <p:childTnLst>
                                    <p:set>
                                      <p:cBhvr>
                                        <p:cTn id="273" dur="1" fill="hold">
                                          <p:stCondLst>
                                            <p:cond delay="0"/>
                                          </p:stCondLst>
                                        </p:cTn>
                                        <p:tgtEl>
                                          <p:spTgt spid="501"/>
                                        </p:tgtEl>
                                        <p:attrNameLst>
                                          <p:attrName>style.visibility</p:attrName>
                                        </p:attrNameLst>
                                      </p:cBhvr>
                                      <p:to>
                                        <p:strVal val="visible"/>
                                      </p:to>
                                    </p:set>
                                    <p:animEffect filter="fade" transition="in">
                                      <p:cBhvr additive="repl">
                                        <p:cTn id="274" dur="1000"/>
                                        <p:tgtEl>
                                          <p:spTgt spid="501"/>
                                        </p:tgtEl>
                                      </p:cBhvr>
                                    </p:animEffect>
                                  </p:childTnLst>
                                </p:cTn>
                              </p:par>
                            </p:childTnLst>
                          </p:cTn>
                        </p:par>
                      </p:childTnLst>
                    </p:cTn>
                  </p:par>
                  <p:par>
                    <p:cTn id="275" fill="hold">
                      <p:stCondLst>
                        <p:cond delay="indefinite"/>
                      </p:stCondLst>
                      <p:childTnLst>
                        <p:par>
                          <p:cTn id="276" fill="hold">
                            <p:stCondLst>
                              <p:cond delay="0"/>
                            </p:stCondLst>
                            <p:childTnLst>
                              <p:par>
                                <p:cTn id="277" nodeType="clickEffect" fill="hold" presetClass="exit" presetID="1">
                                  <p:stCondLst>
                                    <p:cond delay="0"/>
                                  </p:stCondLst>
                                  <p:childTnLst>
                                    <p:set>
                                      <p:cBhvr>
                                        <p:cTn id="278" dur="1" fill="hold">
                                          <p:stCondLst>
                                            <p:cond delay="0"/>
                                          </p:stCondLst>
                                        </p:cTn>
                                        <p:tgtEl>
                                          <p:spTgt spid="499"/>
                                        </p:tgtEl>
                                        <p:attrNameLst>
                                          <p:attrName>style.visibility</p:attrName>
                                        </p:attrNameLst>
                                      </p:cBhvr>
                                      <p:to>
                                        <p:strVal val="hidden"/>
                                      </p:to>
                                    </p:set>
                                  </p:childTnLst>
                                </p:cTn>
                              </p:par>
                              <p:par>
                                <p:cTn id="279" nodeType="withEffect" fill="hold" presetClass="exit" presetID="1">
                                  <p:stCondLst>
                                    <p:cond delay="0"/>
                                  </p:stCondLst>
                                  <p:childTnLst>
                                    <p:set>
                                      <p:cBhvr>
                                        <p:cTn id="280" dur="1" fill="hold">
                                          <p:stCondLst>
                                            <p:cond delay="0"/>
                                          </p:stCondLst>
                                        </p:cTn>
                                        <p:tgtEl>
                                          <p:spTgt spid="500"/>
                                        </p:tgtEl>
                                        <p:attrNameLst>
                                          <p:attrName>style.visibility</p:attrName>
                                        </p:attrNameLst>
                                      </p:cBhvr>
                                      <p:to>
                                        <p:strVal val="hidden"/>
                                      </p:to>
                                    </p:set>
                                  </p:childTnLst>
                                </p:cTn>
                              </p:par>
                              <p:par>
                                <p:cTn id="281" nodeType="withEffect" fill="hold" presetClass="exit" presetID="1">
                                  <p:stCondLst>
                                    <p:cond delay="0"/>
                                  </p:stCondLst>
                                  <p:childTnLst>
                                    <p:set>
                                      <p:cBhvr>
                                        <p:cTn id="282" dur="1" fill="hold">
                                          <p:stCondLst>
                                            <p:cond delay="0"/>
                                          </p:stCondLst>
                                        </p:cTn>
                                        <p:tgtEl>
                                          <p:spTgt spid="501"/>
                                        </p:tgtEl>
                                        <p:attrNameLst>
                                          <p:attrName>style.visibility</p:attrName>
                                        </p:attrNameLst>
                                      </p:cBhvr>
                                      <p:to>
                                        <p:strVal val="hidden"/>
                                      </p:to>
                                    </p:set>
                                  </p:childTnLst>
                                </p:cTn>
                              </p:par>
                              <p:par>
                                <p:cTn id="283" nodeType="withEffect" fill="hold" presetClass="entr" presetID="10">
                                  <p:stCondLst>
                                    <p:cond delay="0"/>
                                  </p:stCondLst>
                                  <p:childTnLst>
                                    <p:set>
                                      <p:cBhvr>
                                        <p:cTn id="284" dur="1" fill="hold">
                                          <p:stCondLst>
                                            <p:cond delay="0"/>
                                          </p:stCondLst>
                                        </p:cTn>
                                        <p:tgtEl>
                                          <p:spTgt spid="502"/>
                                        </p:tgtEl>
                                        <p:attrNameLst>
                                          <p:attrName>style.visibility</p:attrName>
                                        </p:attrNameLst>
                                      </p:cBhvr>
                                      <p:to>
                                        <p:strVal val="visible"/>
                                      </p:to>
                                    </p:set>
                                    <p:animEffect filter="fade" transition="in">
                                      <p:cBhvr additive="repl">
                                        <p:cTn id="285" dur="1000"/>
                                        <p:tgtEl>
                                          <p:spTgt spid="502"/>
                                        </p:tgtEl>
                                      </p:cBhvr>
                                    </p:animEffect>
                                  </p:childTnLst>
                                </p:cTn>
                              </p:par>
                              <p:par>
                                <p:cTn id="286" nodeType="withEffect" fill="hold" presetClass="entr" presetID="10">
                                  <p:stCondLst>
                                    <p:cond delay="0"/>
                                  </p:stCondLst>
                                  <p:childTnLst>
                                    <p:set>
                                      <p:cBhvr>
                                        <p:cTn id="287" dur="1" fill="hold">
                                          <p:stCondLst>
                                            <p:cond delay="0"/>
                                          </p:stCondLst>
                                        </p:cTn>
                                        <p:tgtEl>
                                          <p:spTgt spid="504"/>
                                        </p:tgtEl>
                                        <p:attrNameLst>
                                          <p:attrName>style.visibility</p:attrName>
                                        </p:attrNameLst>
                                      </p:cBhvr>
                                      <p:to>
                                        <p:strVal val="visible"/>
                                      </p:to>
                                    </p:set>
                                    <p:animEffect filter="fade" transition="in">
                                      <p:cBhvr additive="repl">
                                        <p:cTn id="288" dur="1000"/>
                                        <p:tgtEl>
                                          <p:spTgt spid="504"/>
                                        </p:tgtEl>
                                      </p:cBhvr>
                                    </p:animEffect>
                                  </p:childTnLst>
                                </p:cTn>
                              </p:par>
                              <p:par>
                                <p:cTn id="289" nodeType="withEffect" fill="hold" presetClass="entr" presetID="10">
                                  <p:stCondLst>
                                    <p:cond delay="0"/>
                                  </p:stCondLst>
                                  <p:childTnLst>
                                    <p:set>
                                      <p:cBhvr>
                                        <p:cTn id="290" dur="1" fill="hold">
                                          <p:stCondLst>
                                            <p:cond delay="0"/>
                                          </p:stCondLst>
                                        </p:cTn>
                                        <p:tgtEl>
                                          <p:spTgt spid="503"/>
                                        </p:tgtEl>
                                        <p:attrNameLst>
                                          <p:attrName>style.visibility</p:attrName>
                                        </p:attrNameLst>
                                      </p:cBhvr>
                                      <p:to>
                                        <p:strVal val="visible"/>
                                      </p:to>
                                    </p:set>
                                    <p:animEffect filter="fade" transition="in">
                                      <p:cBhvr additive="repl">
                                        <p:cTn id="291" dur="1000"/>
                                        <p:tgtEl>
                                          <p:spTgt spid="503"/>
                                        </p:tgtEl>
                                      </p:cBhvr>
                                    </p:animEffect>
                                  </p:childTnLst>
                                </p:cTn>
                              </p:par>
                            </p:childTnLst>
                          </p:cTn>
                        </p:par>
                      </p:childTnLst>
                    </p:cTn>
                  </p:par>
                  <p:par>
                    <p:cTn id="292" fill="hold">
                      <p:stCondLst>
                        <p:cond delay="indefinite"/>
                      </p:stCondLst>
                      <p:childTnLst>
                        <p:par>
                          <p:cTn id="293" fill="hold">
                            <p:stCondLst>
                              <p:cond delay="0"/>
                            </p:stCondLst>
                            <p:childTnLst>
                              <p:par>
                                <p:cTn id="294" nodeType="clickEffect" fill="hold" presetClass="exit" presetID="1">
                                  <p:stCondLst>
                                    <p:cond delay="0"/>
                                  </p:stCondLst>
                                  <p:childTnLst>
                                    <p:set>
                                      <p:cBhvr>
                                        <p:cTn id="295" dur="1" fill="hold">
                                          <p:stCondLst>
                                            <p:cond delay="0"/>
                                          </p:stCondLst>
                                        </p:cTn>
                                        <p:tgtEl>
                                          <p:spTgt spid="502"/>
                                        </p:tgtEl>
                                        <p:attrNameLst>
                                          <p:attrName>style.visibility</p:attrName>
                                        </p:attrNameLst>
                                      </p:cBhvr>
                                      <p:to>
                                        <p:strVal val="hidden"/>
                                      </p:to>
                                    </p:set>
                                  </p:childTnLst>
                                </p:cTn>
                              </p:par>
                              <p:par>
                                <p:cTn id="296" nodeType="withEffect" fill="hold" presetClass="exit" presetID="1">
                                  <p:stCondLst>
                                    <p:cond delay="0"/>
                                  </p:stCondLst>
                                  <p:childTnLst>
                                    <p:set>
                                      <p:cBhvr>
                                        <p:cTn id="297" dur="1" fill="hold">
                                          <p:stCondLst>
                                            <p:cond delay="0"/>
                                          </p:stCondLst>
                                        </p:cTn>
                                        <p:tgtEl>
                                          <p:spTgt spid="503"/>
                                        </p:tgtEl>
                                        <p:attrNameLst>
                                          <p:attrName>style.visibility</p:attrName>
                                        </p:attrNameLst>
                                      </p:cBhvr>
                                      <p:to>
                                        <p:strVal val="hidden"/>
                                      </p:to>
                                    </p:set>
                                  </p:childTnLst>
                                </p:cTn>
                              </p:par>
                              <p:par>
                                <p:cTn id="298" nodeType="withEffect" fill="hold" presetClass="exit" presetID="1">
                                  <p:stCondLst>
                                    <p:cond delay="0"/>
                                  </p:stCondLst>
                                  <p:childTnLst>
                                    <p:set>
                                      <p:cBhvr>
                                        <p:cTn id="299" dur="1" fill="hold">
                                          <p:stCondLst>
                                            <p:cond delay="0"/>
                                          </p:stCondLst>
                                        </p:cTn>
                                        <p:tgtEl>
                                          <p:spTgt spid="504"/>
                                        </p:tgtEl>
                                        <p:attrNameLst>
                                          <p:attrName>style.visibility</p:attrName>
                                        </p:attrNameLst>
                                      </p:cBhvr>
                                      <p:to>
                                        <p:strVal val="hidden"/>
                                      </p:to>
                                    </p:set>
                                  </p:childTnLst>
                                </p:cTn>
                              </p:par>
                              <p:par>
                                <p:cTn id="300" nodeType="withEffect" fill="hold" presetClass="entr" presetID="10">
                                  <p:stCondLst>
                                    <p:cond delay="0"/>
                                  </p:stCondLst>
                                  <p:childTnLst>
                                    <p:set>
                                      <p:cBhvr>
                                        <p:cTn id="301" dur="1" fill="hold">
                                          <p:stCondLst>
                                            <p:cond delay="0"/>
                                          </p:stCondLst>
                                        </p:cTn>
                                        <p:tgtEl>
                                          <p:spTgt spid="506"/>
                                        </p:tgtEl>
                                        <p:attrNameLst>
                                          <p:attrName>style.visibility</p:attrName>
                                        </p:attrNameLst>
                                      </p:cBhvr>
                                      <p:to>
                                        <p:strVal val="visible"/>
                                      </p:to>
                                    </p:set>
                                    <p:animEffect filter="fade" transition="in">
                                      <p:cBhvr additive="repl">
                                        <p:cTn id="302" dur="1000"/>
                                        <p:tgtEl>
                                          <p:spTgt spid="506"/>
                                        </p:tgtEl>
                                      </p:cBhvr>
                                    </p:animEffect>
                                  </p:childTnLst>
                                </p:cTn>
                              </p:par>
                              <p:par>
                                <p:cTn id="303" nodeType="withEffect" fill="hold" presetClass="entr" presetID="10">
                                  <p:stCondLst>
                                    <p:cond delay="0"/>
                                  </p:stCondLst>
                                  <p:childTnLst>
                                    <p:set>
                                      <p:cBhvr>
                                        <p:cTn id="304" dur="1" fill="hold">
                                          <p:stCondLst>
                                            <p:cond delay="0"/>
                                          </p:stCondLst>
                                        </p:cTn>
                                        <p:tgtEl>
                                          <p:spTgt spid="507"/>
                                        </p:tgtEl>
                                        <p:attrNameLst>
                                          <p:attrName>style.visibility</p:attrName>
                                        </p:attrNameLst>
                                      </p:cBhvr>
                                      <p:to>
                                        <p:strVal val="visible"/>
                                      </p:to>
                                    </p:set>
                                    <p:animEffect filter="fade" transition="in">
                                      <p:cBhvr additive="repl">
                                        <p:cTn id="305" dur="1000"/>
                                        <p:tgtEl>
                                          <p:spTgt spid="507"/>
                                        </p:tgtEl>
                                      </p:cBhvr>
                                    </p:animEffect>
                                  </p:childTnLst>
                                </p:cTn>
                              </p:par>
                              <p:par>
                                <p:cTn id="306" nodeType="withEffect" fill="hold" presetClass="entr" presetID="10">
                                  <p:stCondLst>
                                    <p:cond delay="0"/>
                                  </p:stCondLst>
                                  <p:childTnLst>
                                    <p:set>
                                      <p:cBhvr>
                                        <p:cTn id="307" dur="1" fill="hold">
                                          <p:stCondLst>
                                            <p:cond delay="0"/>
                                          </p:stCondLst>
                                        </p:cTn>
                                        <p:tgtEl>
                                          <p:spTgt spid="508"/>
                                        </p:tgtEl>
                                        <p:attrNameLst>
                                          <p:attrName>style.visibility</p:attrName>
                                        </p:attrNameLst>
                                      </p:cBhvr>
                                      <p:to>
                                        <p:strVal val="visible"/>
                                      </p:to>
                                    </p:set>
                                    <p:animEffect filter="fade" transition="in">
                                      <p:cBhvr additive="repl">
                                        <p:cTn id="308" dur="1000"/>
                                        <p:tgtEl>
                                          <p:spTgt spid="508"/>
                                        </p:tgtEl>
                                      </p:cBhvr>
                                    </p:animEffect>
                                  </p:childTnLst>
                                </p:cTn>
                              </p:par>
                              <p:par>
                                <p:cTn id="309" nodeType="withEffect" fill="hold" presetClass="entr" presetID="10">
                                  <p:stCondLst>
                                    <p:cond delay="0"/>
                                  </p:stCondLst>
                                  <p:childTnLst>
                                    <p:set>
                                      <p:cBhvr>
                                        <p:cTn id="310" dur="1" fill="hold">
                                          <p:stCondLst>
                                            <p:cond delay="0"/>
                                          </p:stCondLst>
                                        </p:cTn>
                                        <p:tgtEl>
                                          <p:spTgt spid="505"/>
                                        </p:tgtEl>
                                        <p:attrNameLst>
                                          <p:attrName>style.visibility</p:attrName>
                                        </p:attrNameLst>
                                      </p:cBhvr>
                                      <p:to>
                                        <p:strVal val="visible"/>
                                      </p:to>
                                    </p:set>
                                    <p:animEffect filter="fade" transition="in">
                                      <p:cBhvr additive="repl">
                                        <p:cTn id="311" dur="1000"/>
                                        <p:tgtEl>
                                          <p:spTgt spid="505"/>
                                        </p:tgtEl>
                                      </p:cBhvr>
                                    </p:animEffect>
                                  </p:childTnLst>
                                </p:cTn>
                              </p:par>
                              <p:par>
                                <p:cTn id="312" nodeType="withEffect" fill="hold" presetClass="entr" presetID="10">
                                  <p:stCondLst>
                                    <p:cond delay="0"/>
                                  </p:stCondLst>
                                  <p:childTnLst>
                                    <p:set>
                                      <p:cBhvr>
                                        <p:cTn id="313" dur="1" fill="hold">
                                          <p:stCondLst>
                                            <p:cond delay="0"/>
                                          </p:stCondLst>
                                        </p:cTn>
                                        <p:tgtEl>
                                          <p:spTgt spid="509"/>
                                        </p:tgtEl>
                                        <p:attrNameLst>
                                          <p:attrName>style.visibility</p:attrName>
                                        </p:attrNameLst>
                                      </p:cBhvr>
                                      <p:to>
                                        <p:strVal val="visible"/>
                                      </p:to>
                                    </p:set>
                                    <p:animEffect filter="fade" transition="in">
                                      <p:cBhvr additive="repl">
                                        <p:cTn id="314" dur="1000"/>
                                        <p:tgtEl>
                                          <p:spTgt spid="509"/>
                                        </p:tgtEl>
                                      </p:cBhvr>
                                    </p:animEffect>
                                  </p:childTnLst>
                                </p:cTn>
                              </p:par>
                            </p:childTnLst>
                          </p:cTn>
                        </p:par>
                      </p:childTnLst>
                    </p:cTn>
                  </p:par>
                  <p:par>
                    <p:cTn id="315" fill="hold">
                      <p:stCondLst>
                        <p:cond delay="indefinite"/>
                      </p:stCondLst>
                      <p:childTnLst>
                        <p:par>
                          <p:cTn id="316" fill="hold">
                            <p:stCondLst>
                              <p:cond delay="0"/>
                            </p:stCondLst>
                            <p:childTnLst>
                              <p:par>
                                <p:cTn id="317" nodeType="clickEffect" fill="hold" presetClass="exit" presetID="1">
                                  <p:stCondLst>
                                    <p:cond delay="0"/>
                                  </p:stCondLst>
                                  <p:childTnLst>
                                    <p:set>
                                      <p:cBhvr>
                                        <p:cTn id="318" dur="1" fill="hold">
                                          <p:stCondLst>
                                            <p:cond delay="0"/>
                                          </p:stCondLst>
                                        </p:cTn>
                                        <p:tgtEl>
                                          <p:spTgt spid="505"/>
                                        </p:tgtEl>
                                        <p:attrNameLst>
                                          <p:attrName>style.visibility</p:attrName>
                                        </p:attrNameLst>
                                      </p:cBhvr>
                                      <p:to>
                                        <p:strVal val="hidden"/>
                                      </p:to>
                                    </p:set>
                                  </p:childTnLst>
                                </p:cTn>
                              </p:par>
                              <p:par>
                                <p:cTn id="319" nodeType="withEffect" fill="hold" presetClass="exit" presetID="1">
                                  <p:stCondLst>
                                    <p:cond delay="0"/>
                                  </p:stCondLst>
                                  <p:childTnLst>
                                    <p:set>
                                      <p:cBhvr>
                                        <p:cTn id="320" dur="1" fill="hold">
                                          <p:stCondLst>
                                            <p:cond delay="0"/>
                                          </p:stCondLst>
                                        </p:cTn>
                                        <p:tgtEl>
                                          <p:spTgt spid="506"/>
                                        </p:tgtEl>
                                        <p:attrNameLst>
                                          <p:attrName>style.visibility</p:attrName>
                                        </p:attrNameLst>
                                      </p:cBhvr>
                                      <p:to>
                                        <p:strVal val="hidden"/>
                                      </p:to>
                                    </p:set>
                                  </p:childTnLst>
                                </p:cTn>
                              </p:par>
                              <p:par>
                                <p:cTn id="321" nodeType="withEffect" fill="hold" presetClass="exit" presetID="1">
                                  <p:stCondLst>
                                    <p:cond delay="0"/>
                                  </p:stCondLst>
                                  <p:childTnLst>
                                    <p:set>
                                      <p:cBhvr>
                                        <p:cTn id="322" dur="1" fill="hold">
                                          <p:stCondLst>
                                            <p:cond delay="0"/>
                                          </p:stCondLst>
                                        </p:cTn>
                                        <p:tgtEl>
                                          <p:spTgt spid="507"/>
                                        </p:tgtEl>
                                        <p:attrNameLst>
                                          <p:attrName>style.visibility</p:attrName>
                                        </p:attrNameLst>
                                      </p:cBhvr>
                                      <p:to>
                                        <p:strVal val="hidden"/>
                                      </p:to>
                                    </p:set>
                                  </p:childTnLst>
                                </p:cTn>
                              </p:par>
                              <p:par>
                                <p:cTn id="323" nodeType="withEffect" fill="hold" presetClass="exit" presetID="1">
                                  <p:stCondLst>
                                    <p:cond delay="0"/>
                                  </p:stCondLst>
                                  <p:childTnLst>
                                    <p:set>
                                      <p:cBhvr>
                                        <p:cTn id="324" dur="1" fill="hold">
                                          <p:stCondLst>
                                            <p:cond delay="0"/>
                                          </p:stCondLst>
                                        </p:cTn>
                                        <p:tgtEl>
                                          <p:spTgt spid="508"/>
                                        </p:tgtEl>
                                        <p:attrNameLst>
                                          <p:attrName>style.visibility</p:attrName>
                                        </p:attrNameLst>
                                      </p:cBhvr>
                                      <p:to>
                                        <p:strVal val="hidden"/>
                                      </p:to>
                                    </p:set>
                                  </p:childTnLst>
                                </p:cTn>
                              </p:par>
                              <p:par>
                                <p:cTn id="325" nodeType="withEffect" fill="hold" presetClass="exit" presetID="1">
                                  <p:stCondLst>
                                    <p:cond delay="0"/>
                                  </p:stCondLst>
                                  <p:childTnLst>
                                    <p:set>
                                      <p:cBhvr>
                                        <p:cTn id="326" dur="1" fill="hold">
                                          <p:stCondLst>
                                            <p:cond delay="0"/>
                                          </p:stCondLst>
                                        </p:cTn>
                                        <p:tgtEl>
                                          <p:spTgt spid="509"/>
                                        </p:tgtEl>
                                        <p:attrNameLst>
                                          <p:attrName>style.visibility</p:attrName>
                                        </p:attrNameLst>
                                      </p:cBhvr>
                                      <p:to>
                                        <p:strVal val="hidden"/>
                                      </p:to>
                                    </p:set>
                                  </p:childTnLst>
                                </p:cTn>
                              </p:par>
                              <p:par>
                                <p:cTn id="327" nodeType="withEffect" fill="hold" presetClass="entr" presetID="10">
                                  <p:stCondLst>
                                    <p:cond delay="0"/>
                                  </p:stCondLst>
                                  <p:childTnLst>
                                    <p:set>
                                      <p:cBhvr>
                                        <p:cTn id="328" dur="1" fill="hold">
                                          <p:stCondLst>
                                            <p:cond delay="0"/>
                                          </p:stCondLst>
                                        </p:cTn>
                                        <p:tgtEl>
                                          <p:spTgt spid="511"/>
                                        </p:tgtEl>
                                        <p:attrNameLst>
                                          <p:attrName>style.visibility</p:attrName>
                                        </p:attrNameLst>
                                      </p:cBhvr>
                                      <p:to>
                                        <p:strVal val="visible"/>
                                      </p:to>
                                    </p:set>
                                    <p:animEffect filter="fade" transition="in">
                                      <p:cBhvr additive="repl">
                                        <p:cTn id="329" dur="1000"/>
                                        <p:tgtEl>
                                          <p:spTgt spid="511"/>
                                        </p:tgtEl>
                                      </p:cBhvr>
                                    </p:animEffect>
                                  </p:childTnLst>
                                </p:cTn>
                              </p:par>
                              <p:par>
                                <p:cTn id="330" nodeType="withEffect" fill="hold" presetClass="entr" presetID="10">
                                  <p:stCondLst>
                                    <p:cond delay="0"/>
                                  </p:stCondLst>
                                  <p:childTnLst>
                                    <p:set>
                                      <p:cBhvr>
                                        <p:cTn id="331" dur="1" fill="hold">
                                          <p:stCondLst>
                                            <p:cond delay="0"/>
                                          </p:stCondLst>
                                        </p:cTn>
                                        <p:tgtEl>
                                          <p:spTgt spid="512"/>
                                        </p:tgtEl>
                                        <p:attrNameLst>
                                          <p:attrName>style.visibility</p:attrName>
                                        </p:attrNameLst>
                                      </p:cBhvr>
                                      <p:to>
                                        <p:strVal val="visible"/>
                                      </p:to>
                                    </p:set>
                                    <p:animEffect filter="fade" transition="in">
                                      <p:cBhvr additive="repl">
                                        <p:cTn id="332" dur="1000"/>
                                        <p:tgtEl>
                                          <p:spTgt spid="512"/>
                                        </p:tgtEl>
                                      </p:cBhvr>
                                    </p:animEffect>
                                  </p:childTnLst>
                                </p:cTn>
                              </p:par>
                              <p:par>
                                <p:cTn id="333" nodeType="withEffect" fill="hold" presetClass="entr" presetID="10">
                                  <p:stCondLst>
                                    <p:cond delay="0"/>
                                  </p:stCondLst>
                                  <p:childTnLst>
                                    <p:set>
                                      <p:cBhvr>
                                        <p:cTn id="334" dur="1" fill="hold">
                                          <p:stCondLst>
                                            <p:cond delay="0"/>
                                          </p:stCondLst>
                                        </p:cTn>
                                        <p:tgtEl>
                                          <p:spTgt spid="510"/>
                                        </p:tgtEl>
                                        <p:attrNameLst>
                                          <p:attrName>style.visibility</p:attrName>
                                        </p:attrNameLst>
                                      </p:cBhvr>
                                      <p:to>
                                        <p:strVal val="visible"/>
                                      </p:to>
                                    </p:set>
                                    <p:animEffect filter="fade" transition="in">
                                      <p:cBhvr additive="repl">
                                        <p:cTn id="335" dur="1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Процессы (2/3)</a:t>
            </a:r>
            <a:endParaRPr b="0" lang="en-US" sz="3200" spc="-1" strike="noStrike">
              <a:solidFill>
                <a:srgbClr val="000000"/>
              </a:solidFill>
              <a:latin typeface="Arial"/>
            </a:endParaRPr>
          </a:p>
        </p:txBody>
      </p:sp>
      <p:sp>
        <p:nvSpPr>
          <p:cNvPr id="514"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2B423C9F-CA69-4FCE-A070-7CF667F23A41}"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515" name="Google Shape;411;gc5f5f974c8_0_76" descr=""/>
          <p:cNvPicPr/>
          <p:nvPr/>
        </p:nvPicPr>
        <p:blipFill>
          <a:blip r:embed="rId1"/>
          <a:stretch/>
        </p:blipFill>
        <p:spPr>
          <a:xfrm>
            <a:off x="2050560" y="1519920"/>
            <a:ext cx="7800480" cy="2523600"/>
          </a:xfrm>
          <a:prstGeom prst="rect">
            <a:avLst/>
          </a:prstGeom>
          <a:ln>
            <a:noFill/>
          </a:ln>
        </p:spPr>
      </p:pic>
      <p:sp>
        <p:nvSpPr>
          <p:cNvPr id="516" name="CustomShape 3"/>
          <p:cNvSpPr/>
          <p:nvPr/>
        </p:nvSpPr>
        <p:spPr>
          <a:xfrm>
            <a:off x="4788360" y="4667760"/>
            <a:ext cx="1439640" cy="1439640"/>
          </a:xfrm>
          <a:prstGeom prst="ellipse">
            <a:avLst/>
          </a:prstGeom>
          <a:noFill/>
          <a:ln w="28440">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ru-RU" sz="1800" spc="-1" strike="noStrike">
                <a:solidFill>
                  <a:srgbClr val="000000"/>
                </a:solidFill>
                <a:latin typeface="Arial"/>
                <a:ea typeface="Arial"/>
              </a:rPr>
              <a:t>Waiting an event</a:t>
            </a:r>
            <a:endParaRPr b="0" lang="en-US" sz="1800" spc="-1" strike="noStrike">
              <a:latin typeface="Arial"/>
            </a:endParaRPr>
          </a:p>
        </p:txBody>
      </p:sp>
      <p:sp>
        <p:nvSpPr>
          <p:cNvPr id="517" name="CustomShape 4"/>
          <p:cNvSpPr/>
          <p:nvPr/>
        </p:nvSpPr>
        <p:spPr>
          <a:xfrm>
            <a:off x="3955680" y="3918960"/>
            <a:ext cx="783720" cy="967320"/>
          </a:xfrm>
          <a:custGeom>
            <a:avLst/>
            <a:gdLst/>
            <a:ahLst/>
            <a:rect l="l" t="t" r="r" b="b"/>
            <a:pathLst>
              <a:path w="21600" h="21600">
                <a:moveTo>
                  <a:pt x="0" y="0"/>
                </a:moveTo>
                <a:lnTo>
                  <a:pt x="21600" y="21600"/>
                </a:lnTo>
              </a:path>
            </a:pathLst>
          </a:custGeom>
          <a:noFill/>
          <a:ln w="28440">
            <a:solidFill>
              <a:srgbClr val="000000"/>
            </a:solidFill>
            <a:round/>
            <a:headEnd len="med" type="stealth" w="med"/>
          </a:ln>
        </p:spPr>
        <p:style>
          <a:lnRef idx="0"/>
          <a:fillRef idx="0"/>
          <a:effectRef idx="0"/>
          <a:fontRef idx="minor"/>
        </p:style>
      </p:sp>
      <p:sp>
        <p:nvSpPr>
          <p:cNvPr id="518" name="CustomShape 5"/>
          <p:cNvSpPr/>
          <p:nvPr/>
        </p:nvSpPr>
        <p:spPr>
          <a:xfrm flipH="1">
            <a:off x="6208920" y="3980160"/>
            <a:ext cx="832320" cy="783720"/>
          </a:xfrm>
          <a:custGeom>
            <a:avLst/>
            <a:gdLst/>
            <a:ahLst/>
            <a:rect l="l" t="t" r="r" b="b"/>
            <a:pathLst>
              <a:path w="21600" h="21600">
                <a:moveTo>
                  <a:pt x="0" y="0"/>
                </a:moveTo>
                <a:lnTo>
                  <a:pt x="21600" y="21600"/>
                </a:lnTo>
              </a:path>
            </a:pathLst>
          </a:custGeom>
          <a:noFill/>
          <a:ln w="28440">
            <a:solidFill>
              <a:srgbClr val="000000"/>
            </a:solidFill>
            <a:round/>
            <a:tailEnd len="med" type="stealth" w="med"/>
          </a:ln>
        </p:spPr>
        <p:style>
          <a:lnRef idx="0"/>
          <a:fillRef idx="0"/>
          <a:effectRef idx="0"/>
          <a:fontRef idx="minor"/>
        </p:style>
      </p:sp>
      <p:sp>
        <p:nvSpPr>
          <p:cNvPr id="519" name="CustomShape 6"/>
          <p:cNvSpPr/>
          <p:nvPr/>
        </p:nvSpPr>
        <p:spPr>
          <a:xfrm>
            <a:off x="2050560" y="4486320"/>
            <a:ext cx="2167560" cy="457560"/>
          </a:xfrm>
          <a:prstGeom prst="rect">
            <a:avLst/>
          </a:prstGeom>
          <a:noFill/>
          <a:ln>
            <a:noFill/>
          </a:ln>
        </p:spPr>
        <p:style>
          <a:lnRef idx="0"/>
          <a:fillRef idx="0"/>
          <a:effectRef idx="0"/>
          <a:fontRef idx="minor"/>
        </p:style>
        <p:txBody>
          <a:bodyPr tIns="91440" bIns="91440">
            <a:spAutoFit/>
          </a:bodyPr>
          <a:p>
            <a:pPr algn="r">
              <a:lnSpc>
                <a:spcPct val="100000"/>
              </a:lnSpc>
              <a:tabLst>
                <a:tab algn="l" pos="0"/>
              </a:tabLst>
            </a:pPr>
            <a:r>
              <a:rPr b="0" lang="ru-RU" sz="1800" spc="-1" strike="noStrike">
                <a:solidFill>
                  <a:srgbClr val="000000"/>
                </a:solidFill>
                <a:latin typeface="Arial"/>
                <a:ea typeface="Arial"/>
              </a:rPr>
              <a:t>The signal or event</a:t>
            </a:r>
            <a:endParaRPr b="0" lang="en-US" sz="1800" spc="-1" strike="noStrike">
              <a:latin typeface="Arial"/>
            </a:endParaRPr>
          </a:p>
        </p:txBody>
      </p:sp>
      <p:sp>
        <p:nvSpPr>
          <p:cNvPr id="520" name="CustomShape 7"/>
          <p:cNvSpPr/>
          <p:nvPr/>
        </p:nvSpPr>
        <p:spPr>
          <a:xfrm>
            <a:off x="6798240" y="4424760"/>
            <a:ext cx="216756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a:solidFill>
                  <a:srgbClr val="000000"/>
                </a:solidFill>
                <a:latin typeface="Arial"/>
                <a:ea typeface="Arial"/>
              </a:rPr>
              <a:t>Wait an event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336" dur="indefinite" restart="never" nodeType="tmRoot">
          <p:childTnLst>
            <p:seq>
              <p:cTn id="337" dur="indefinite" nodeType="mainSeq">
                <p:childTnLst>
                  <p:par>
                    <p:cTn id="338" fill="hold">
                      <p:stCondLst>
                        <p:cond delay="indefinite"/>
                      </p:stCondLst>
                      <p:childTnLst>
                        <p:par>
                          <p:cTn id="339" fill="hold">
                            <p:stCondLst>
                              <p:cond delay="0"/>
                            </p:stCondLst>
                            <p:childTnLst>
                              <p:par>
                                <p:cTn id="340" nodeType="clickEffect" fill="hold" presetClass="entr" presetID="10">
                                  <p:stCondLst>
                                    <p:cond delay="0"/>
                                  </p:stCondLst>
                                  <p:childTnLst>
                                    <p:set>
                                      <p:cBhvr>
                                        <p:cTn id="341" dur="1" fill="hold">
                                          <p:stCondLst>
                                            <p:cond delay="0"/>
                                          </p:stCondLst>
                                        </p:cTn>
                                        <p:tgtEl>
                                          <p:spTgt spid="516"/>
                                        </p:tgtEl>
                                        <p:attrNameLst>
                                          <p:attrName>style.visibility</p:attrName>
                                        </p:attrNameLst>
                                      </p:cBhvr>
                                      <p:to>
                                        <p:strVal val="visible"/>
                                      </p:to>
                                    </p:set>
                                    <p:animEffect filter="fade" transition="in">
                                      <p:cBhvr additive="repl">
                                        <p:cTn id="342" dur="1000"/>
                                        <p:tgtEl>
                                          <p:spTgt spid="516"/>
                                        </p:tgtEl>
                                      </p:cBhvr>
                                    </p:animEffect>
                                  </p:childTnLst>
                                </p:cTn>
                              </p:par>
                              <p:par>
                                <p:cTn id="343" nodeType="withEffect" fill="hold" presetClass="entr" presetID="10">
                                  <p:stCondLst>
                                    <p:cond delay="0"/>
                                  </p:stCondLst>
                                  <p:childTnLst>
                                    <p:set>
                                      <p:cBhvr>
                                        <p:cTn id="344" dur="1" fill="hold">
                                          <p:stCondLst>
                                            <p:cond delay="0"/>
                                          </p:stCondLst>
                                        </p:cTn>
                                        <p:tgtEl>
                                          <p:spTgt spid="517"/>
                                        </p:tgtEl>
                                        <p:attrNameLst>
                                          <p:attrName>style.visibility</p:attrName>
                                        </p:attrNameLst>
                                      </p:cBhvr>
                                      <p:to>
                                        <p:strVal val="visible"/>
                                      </p:to>
                                    </p:set>
                                    <p:animEffect filter="fade" transition="in">
                                      <p:cBhvr additive="repl">
                                        <p:cTn id="345" dur="1000"/>
                                        <p:tgtEl>
                                          <p:spTgt spid="517"/>
                                        </p:tgtEl>
                                      </p:cBhvr>
                                    </p:animEffect>
                                  </p:childTnLst>
                                </p:cTn>
                              </p:par>
                              <p:par>
                                <p:cTn id="346" nodeType="withEffect" fill="hold" presetClass="entr" presetID="10">
                                  <p:stCondLst>
                                    <p:cond delay="0"/>
                                  </p:stCondLst>
                                  <p:childTnLst>
                                    <p:set>
                                      <p:cBhvr>
                                        <p:cTn id="347" dur="1" fill="hold">
                                          <p:stCondLst>
                                            <p:cond delay="0"/>
                                          </p:stCondLst>
                                        </p:cTn>
                                        <p:tgtEl>
                                          <p:spTgt spid="518"/>
                                        </p:tgtEl>
                                        <p:attrNameLst>
                                          <p:attrName>style.visibility</p:attrName>
                                        </p:attrNameLst>
                                      </p:cBhvr>
                                      <p:to>
                                        <p:strVal val="visible"/>
                                      </p:to>
                                    </p:set>
                                    <p:animEffect filter="fade" transition="in">
                                      <p:cBhvr additive="repl">
                                        <p:cTn id="348" dur="1000"/>
                                        <p:tgtEl>
                                          <p:spTgt spid="518"/>
                                        </p:tgtEl>
                                      </p:cBhvr>
                                    </p:animEffect>
                                  </p:childTnLst>
                                </p:cTn>
                              </p:par>
                              <p:par>
                                <p:cTn id="349" nodeType="withEffect" fill="hold" presetClass="entr" presetID="10">
                                  <p:stCondLst>
                                    <p:cond delay="0"/>
                                  </p:stCondLst>
                                  <p:childTnLst>
                                    <p:set>
                                      <p:cBhvr>
                                        <p:cTn id="350" dur="1" fill="hold">
                                          <p:stCondLst>
                                            <p:cond delay="0"/>
                                          </p:stCondLst>
                                        </p:cTn>
                                        <p:tgtEl>
                                          <p:spTgt spid="519"/>
                                        </p:tgtEl>
                                        <p:attrNameLst>
                                          <p:attrName>style.visibility</p:attrName>
                                        </p:attrNameLst>
                                      </p:cBhvr>
                                      <p:to>
                                        <p:strVal val="visible"/>
                                      </p:to>
                                    </p:set>
                                    <p:animEffect filter="fade" transition="in">
                                      <p:cBhvr additive="repl">
                                        <p:cTn id="351" dur="1000"/>
                                        <p:tgtEl>
                                          <p:spTgt spid="519"/>
                                        </p:tgtEl>
                                      </p:cBhvr>
                                    </p:animEffect>
                                  </p:childTnLst>
                                </p:cTn>
                              </p:par>
                              <p:par>
                                <p:cTn id="352" nodeType="withEffect" fill="hold" presetClass="entr" presetID="10">
                                  <p:stCondLst>
                                    <p:cond delay="0"/>
                                  </p:stCondLst>
                                  <p:childTnLst>
                                    <p:set>
                                      <p:cBhvr>
                                        <p:cTn id="353" dur="1" fill="hold">
                                          <p:stCondLst>
                                            <p:cond delay="0"/>
                                          </p:stCondLst>
                                        </p:cTn>
                                        <p:tgtEl>
                                          <p:spTgt spid="520"/>
                                        </p:tgtEl>
                                        <p:attrNameLst>
                                          <p:attrName>style.visibility</p:attrName>
                                        </p:attrNameLst>
                                      </p:cBhvr>
                                      <p:to>
                                        <p:strVal val="visible"/>
                                      </p:to>
                                    </p:set>
                                    <p:animEffect filter="fade" transition="in">
                                      <p:cBhvr additive="repl">
                                        <p:cTn id="354"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Процессы (3/3)</a:t>
            </a:r>
            <a:endParaRPr b="0" lang="en-US" sz="3200" spc="-1" strike="noStrike">
              <a:solidFill>
                <a:srgbClr val="000000"/>
              </a:solidFill>
              <a:latin typeface="Arial"/>
            </a:endParaRPr>
          </a:p>
        </p:txBody>
      </p:sp>
      <p:sp>
        <p:nvSpPr>
          <p:cNvPr id="522"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6E2F450A-630D-4858-953D-327A80DAFDAD}"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523" name="Google Shape;423;gc5f5f974c8_0_82" descr=""/>
          <p:cNvPicPr/>
          <p:nvPr/>
        </p:nvPicPr>
        <p:blipFill>
          <a:blip r:embed="rId1"/>
          <a:stretch/>
        </p:blipFill>
        <p:spPr>
          <a:xfrm>
            <a:off x="2368080" y="1715760"/>
            <a:ext cx="7455240" cy="42602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Аппаратное обеспечение.</a:t>
            </a:r>
            <a:endParaRPr b="0" lang="en-US" sz="3200" spc="-1" strike="noStrike">
              <a:solidFill>
                <a:srgbClr val="000000"/>
              </a:solidFill>
              <a:latin typeface="Arial"/>
            </a:endParaRPr>
          </a:p>
        </p:txBody>
      </p:sp>
      <p:sp>
        <p:nvSpPr>
          <p:cNvPr id="525"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BA661DB5-A6E6-4DD5-BB67-44BE74651C06}"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526" name="Google Shape;430;gc5f5f974c8_0_88" descr=""/>
          <p:cNvPicPr/>
          <p:nvPr/>
        </p:nvPicPr>
        <p:blipFill>
          <a:blip r:embed="rId1"/>
          <a:stretch/>
        </p:blipFill>
        <p:spPr>
          <a:xfrm>
            <a:off x="2055600" y="1825920"/>
            <a:ext cx="1209240" cy="933120"/>
          </a:xfrm>
          <a:prstGeom prst="rect">
            <a:avLst/>
          </a:prstGeom>
          <a:ln>
            <a:noFill/>
          </a:ln>
        </p:spPr>
      </p:pic>
      <p:pic>
        <p:nvPicPr>
          <p:cNvPr id="527" name="Google Shape;431;gc5f5f974c8_0_88" descr=""/>
          <p:cNvPicPr/>
          <p:nvPr/>
        </p:nvPicPr>
        <p:blipFill>
          <a:blip r:embed="rId2"/>
          <a:stretch/>
        </p:blipFill>
        <p:spPr>
          <a:xfrm>
            <a:off x="4271040" y="1668960"/>
            <a:ext cx="1228320" cy="1247400"/>
          </a:xfrm>
          <a:prstGeom prst="rect">
            <a:avLst/>
          </a:prstGeom>
          <a:ln>
            <a:noFill/>
          </a:ln>
        </p:spPr>
      </p:pic>
      <p:pic>
        <p:nvPicPr>
          <p:cNvPr id="528" name="Google Shape;432;gc5f5f974c8_0_88" descr=""/>
          <p:cNvPicPr/>
          <p:nvPr/>
        </p:nvPicPr>
        <p:blipFill>
          <a:blip r:embed="rId3"/>
          <a:stretch/>
        </p:blipFill>
        <p:spPr>
          <a:xfrm>
            <a:off x="7039800" y="1778400"/>
            <a:ext cx="1037880" cy="1028520"/>
          </a:xfrm>
          <a:prstGeom prst="rect">
            <a:avLst/>
          </a:prstGeom>
          <a:ln>
            <a:noFill/>
          </a:ln>
        </p:spPr>
      </p:pic>
      <p:pic>
        <p:nvPicPr>
          <p:cNvPr id="529" name="Google Shape;433;gc5f5f974c8_0_88" descr=""/>
          <p:cNvPicPr/>
          <p:nvPr/>
        </p:nvPicPr>
        <p:blipFill>
          <a:blip r:embed="rId4"/>
          <a:stretch/>
        </p:blipFill>
        <p:spPr>
          <a:xfrm>
            <a:off x="9271440" y="1897560"/>
            <a:ext cx="1257120" cy="790200"/>
          </a:xfrm>
          <a:prstGeom prst="rect">
            <a:avLst/>
          </a:prstGeom>
          <a:ln>
            <a:noFill/>
          </a:ln>
        </p:spPr>
      </p:pic>
      <p:pic>
        <p:nvPicPr>
          <p:cNvPr id="530" name="Google Shape;434;gc5f5f974c8_0_88" descr=""/>
          <p:cNvPicPr/>
          <p:nvPr/>
        </p:nvPicPr>
        <p:blipFill>
          <a:blip r:embed="rId5"/>
          <a:stretch/>
        </p:blipFill>
        <p:spPr>
          <a:xfrm>
            <a:off x="5429160" y="4335120"/>
            <a:ext cx="1333080" cy="1304640"/>
          </a:xfrm>
          <a:prstGeom prst="rect">
            <a:avLst/>
          </a:prstGeom>
          <a:ln>
            <a:noFill/>
          </a:ln>
        </p:spPr>
      </p:pic>
      <p:sp>
        <p:nvSpPr>
          <p:cNvPr id="531" name="CustomShape 3"/>
          <p:cNvSpPr/>
          <p:nvPr/>
        </p:nvSpPr>
        <p:spPr>
          <a:xfrm>
            <a:off x="3010680" y="3666960"/>
            <a:ext cx="786960" cy="575280"/>
          </a:xfrm>
          <a:prstGeom prst="lightningBolt">
            <a:avLst/>
          </a:prstGeom>
          <a:solidFill>
            <a:srgbClr val="f1c232"/>
          </a:solidFill>
          <a:ln w="9360">
            <a:solidFill>
              <a:schemeClr val="dk2"/>
            </a:solidFill>
            <a:round/>
          </a:ln>
        </p:spPr>
        <p:style>
          <a:lnRef idx="0"/>
          <a:fillRef idx="0"/>
          <a:effectRef idx="0"/>
          <a:fontRef idx="minor"/>
        </p:style>
      </p:sp>
      <p:sp>
        <p:nvSpPr>
          <p:cNvPr id="532" name="CustomShape 4"/>
          <p:cNvSpPr/>
          <p:nvPr/>
        </p:nvSpPr>
        <p:spPr>
          <a:xfrm>
            <a:off x="8724960" y="3666960"/>
            <a:ext cx="786960" cy="575280"/>
          </a:xfrm>
          <a:prstGeom prst="lightningBolt">
            <a:avLst/>
          </a:prstGeom>
          <a:solidFill>
            <a:srgbClr val="f1c232"/>
          </a:solidFill>
          <a:ln w="9360">
            <a:solidFill>
              <a:schemeClr val="dk2"/>
            </a:solidFill>
            <a:round/>
          </a:ln>
        </p:spPr>
        <p:style>
          <a:lnRef idx="0"/>
          <a:fillRef idx="0"/>
          <a:effectRef idx="0"/>
          <a:fontRef idx="minor"/>
        </p:style>
      </p:sp>
      <p:pic>
        <p:nvPicPr>
          <p:cNvPr id="533" name="Google Shape;437;gc5f5f974c8_0_88" descr=""/>
          <p:cNvPicPr/>
          <p:nvPr/>
        </p:nvPicPr>
        <p:blipFill>
          <a:blip r:embed="rId6"/>
          <a:stretch/>
        </p:blipFill>
        <p:spPr>
          <a:xfrm>
            <a:off x="4789440" y="4516200"/>
            <a:ext cx="639360" cy="575280"/>
          </a:xfrm>
          <a:prstGeom prst="rect">
            <a:avLst/>
          </a:prstGeom>
          <a:ln>
            <a:noFill/>
          </a:ln>
        </p:spPr>
      </p:pic>
      <p:pic>
        <p:nvPicPr>
          <p:cNvPr id="534" name="Google Shape;438;gc5f5f974c8_0_88" descr=""/>
          <p:cNvPicPr/>
          <p:nvPr/>
        </p:nvPicPr>
        <p:blipFill>
          <a:blip r:embed="rId7"/>
          <a:stretch/>
        </p:blipFill>
        <p:spPr>
          <a:xfrm>
            <a:off x="6762600" y="4516200"/>
            <a:ext cx="639360" cy="575280"/>
          </a:xfrm>
          <a:prstGeom prst="rect">
            <a:avLst/>
          </a:prstGeom>
          <a:ln>
            <a:noFill/>
          </a:ln>
        </p:spPr>
      </p:pic>
      <p:pic>
        <p:nvPicPr>
          <p:cNvPr id="535" name="Google Shape;439;gc5f5f974c8_0_88" descr=""/>
          <p:cNvPicPr/>
          <p:nvPr/>
        </p:nvPicPr>
        <p:blipFill>
          <a:blip r:embed="rId8"/>
          <a:stretch/>
        </p:blipFill>
        <p:spPr>
          <a:xfrm>
            <a:off x="5114880" y="3872520"/>
            <a:ext cx="639360" cy="575280"/>
          </a:xfrm>
          <a:prstGeom prst="rect">
            <a:avLst/>
          </a:prstGeom>
          <a:ln>
            <a:noFill/>
          </a:ln>
        </p:spPr>
      </p:pic>
      <p:pic>
        <p:nvPicPr>
          <p:cNvPr id="536" name="Google Shape;440;gc5f5f974c8_0_88" descr=""/>
          <p:cNvPicPr/>
          <p:nvPr/>
        </p:nvPicPr>
        <p:blipFill>
          <a:blip r:embed="rId9"/>
          <a:stretch/>
        </p:blipFill>
        <p:spPr>
          <a:xfrm>
            <a:off x="6400080" y="3872520"/>
            <a:ext cx="639360" cy="575280"/>
          </a:xfrm>
          <a:prstGeom prst="rect">
            <a:avLst/>
          </a:prstGeom>
          <a:ln>
            <a:noFill/>
          </a:ln>
        </p:spPr>
      </p:pic>
      <p:sp>
        <p:nvSpPr>
          <p:cNvPr id="537" name="CustomShape 5"/>
          <p:cNvSpPr/>
          <p:nvPr/>
        </p:nvSpPr>
        <p:spPr>
          <a:xfrm>
            <a:off x="4789440" y="2973240"/>
            <a:ext cx="378000" cy="835200"/>
          </a:xfrm>
          <a:custGeom>
            <a:avLst/>
            <a:gdLst/>
            <a:ahLst/>
            <a:rect l="l" t="t" r="r" b="b"/>
            <a:pathLst>
              <a:path w="21600" h="21600">
                <a:moveTo>
                  <a:pt x="0" y="0"/>
                </a:moveTo>
                <a:lnTo>
                  <a:pt x="21600" y="21600"/>
                </a:lnTo>
              </a:path>
            </a:pathLst>
          </a:custGeom>
          <a:noFill/>
          <a:ln w="28440">
            <a:solidFill>
              <a:srgbClr val="000000"/>
            </a:solidFill>
            <a:round/>
            <a:tailEnd len="med" type="stealth" w="med"/>
          </a:ln>
        </p:spPr>
        <p:style>
          <a:lnRef idx="0"/>
          <a:fillRef idx="0"/>
          <a:effectRef idx="0"/>
          <a:fontRef idx="minor"/>
        </p:style>
      </p:sp>
      <p:sp>
        <p:nvSpPr>
          <p:cNvPr id="538" name="CustomShape 6"/>
          <p:cNvSpPr/>
          <p:nvPr/>
        </p:nvSpPr>
        <p:spPr>
          <a:xfrm>
            <a:off x="3067200" y="3030480"/>
            <a:ext cx="1647720" cy="1476000"/>
          </a:xfrm>
          <a:custGeom>
            <a:avLst/>
            <a:gdLst/>
            <a:ahLst/>
            <a:rect l="l" t="t" r="r" b="b"/>
            <a:pathLst>
              <a:path w="21600" h="21600">
                <a:moveTo>
                  <a:pt x="0" y="0"/>
                </a:moveTo>
                <a:lnTo>
                  <a:pt x="21600" y="21600"/>
                </a:lnTo>
              </a:path>
            </a:pathLst>
          </a:custGeom>
          <a:noFill/>
          <a:ln w="28440">
            <a:solidFill>
              <a:srgbClr val="000000"/>
            </a:solidFill>
            <a:round/>
            <a:tailEnd len="med" type="stealth" w="med"/>
          </a:ln>
        </p:spPr>
        <p:style>
          <a:lnRef idx="0"/>
          <a:fillRef idx="0"/>
          <a:effectRef idx="0"/>
          <a:fontRef idx="minor"/>
        </p:style>
      </p:sp>
      <p:sp>
        <p:nvSpPr>
          <p:cNvPr id="539" name="CustomShape 7"/>
          <p:cNvSpPr/>
          <p:nvPr/>
        </p:nvSpPr>
        <p:spPr>
          <a:xfrm flipH="1">
            <a:off x="7519320" y="2890080"/>
            <a:ext cx="2228400" cy="1591920"/>
          </a:xfrm>
          <a:custGeom>
            <a:avLst/>
            <a:gdLst/>
            <a:ahLst/>
            <a:rect l="l" t="t" r="r" b="b"/>
            <a:pathLst>
              <a:path w="21600" h="21600">
                <a:moveTo>
                  <a:pt x="0" y="0"/>
                </a:moveTo>
                <a:lnTo>
                  <a:pt x="21600" y="21600"/>
                </a:lnTo>
              </a:path>
            </a:pathLst>
          </a:custGeom>
          <a:noFill/>
          <a:ln w="28440">
            <a:solidFill>
              <a:srgbClr val="000000"/>
            </a:solidFill>
            <a:round/>
            <a:tailEnd len="med" type="stealth" w="med"/>
          </a:ln>
        </p:spPr>
        <p:style>
          <a:lnRef idx="0"/>
          <a:fillRef idx="0"/>
          <a:effectRef idx="0"/>
          <a:fontRef idx="minor"/>
        </p:style>
      </p:sp>
      <p:sp>
        <p:nvSpPr>
          <p:cNvPr id="540" name="CustomShape 8"/>
          <p:cNvSpPr/>
          <p:nvPr/>
        </p:nvSpPr>
        <p:spPr>
          <a:xfrm flipH="1">
            <a:off x="7004880" y="2973240"/>
            <a:ext cx="496080" cy="859680"/>
          </a:xfrm>
          <a:custGeom>
            <a:avLst/>
            <a:gdLst/>
            <a:ahLst/>
            <a:rect l="l" t="t" r="r" b="b"/>
            <a:pathLst>
              <a:path w="21600" h="21600">
                <a:moveTo>
                  <a:pt x="0" y="0"/>
                </a:moveTo>
                <a:lnTo>
                  <a:pt x="21600" y="21600"/>
                </a:lnTo>
              </a:path>
            </a:pathLst>
          </a:custGeom>
          <a:noFill/>
          <a:ln w="28440">
            <a:solidFill>
              <a:srgbClr val="000000"/>
            </a:solidFill>
            <a:round/>
            <a:tailEnd len="med" type="stealth" w="med"/>
          </a:ln>
        </p:spPr>
        <p:style>
          <a:lnRef idx="0"/>
          <a:fillRef idx="0"/>
          <a:effectRef idx="0"/>
          <a:fontRef idx="minor"/>
        </p:style>
      </p:sp>
    </p:spTree>
  </p:cSld>
  <p:transition spd="slow">
    <p:fade thruBlk="true"/>
  </p:transition>
  <p:timing>
    <p:tnLst>
      <p:par>
        <p:cTn id="355" dur="indefinite" restart="never" nodeType="tmRoot">
          <p:childTnLst>
            <p:seq>
              <p:cTn id="356" dur="indefinite" nodeType="mainSeq">
                <p:childTnLst>
                  <p:par>
                    <p:cTn id="357" fill="hold">
                      <p:stCondLst>
                        <p:cond delay="0"/>
                      </p:stCondLst>
                      <p:childTnLst>
                        <p:par>
                          <p:cTn id="358" fill="hold">
                            <p:stCondLst>
                              <p:cond delay="0"/>
                            </p:stCondLst>
                            <p:childTnLst>
                              <p:par>
                                <p:cTn id="359" nodeType="withEffect" fill="hold" presetClass="entr" presetID="10">
                                  <p:stCondLst>
                                    <p:cond delay="0"/>
                                  </p:stCondLst>
                                  <p:childTnLst>
                                    <p:set>
                                      <p:cBhvr>
                                        <p:cTn id="360" dur="1" fill="hold">
                                          <p:stCondLst>
                                            <p:cond delay="0"/>
                                          </p:stCondLst>
                                        </p:cTn>
                                        <p:tgtEl>
                                          <p:spTgt spid="531"/>
                                        </p:tgtEl>
                                        <p:attrNameLst>
                                          <p:attrName>style.visibility</p:attrName>
                                        </p:attrNameLst>
                                      </p:cBhvr>
                                      <p:to>
                                        <p:strVal val="visible"/>
                                      </p:to>
                                    </p:set>
                                    <p:animEffect filter="fade" transition="in">
                                      <p:cBhvr additive="repl">
                                        <p:cTn id="361" dur="1000"/>
                                        <p:tgtEl>
                                          <p:spTgt spid="531"/>
                                        </p:tgtEl>
                                      </p:cBhvr>
                                    </p:animEffect>
                                  </p:childTnLst>
                                </p:cTn>
                              </p:par>
                              <p:par>
                                <p:cTn id="362" nodeType="withEffect" fill="hold" presetClass="entr" presetID="10">
                                  <p:stCondLst>
                                    <p:cond delay="0"/>
                                  </p:stCondLst>
                                  <p:childTnLst>
                                    <p:set>
                                      <p:cBhvr>
                                        <p:cTn id="363" dur="1" fill="hold">
                                          <p:stCondLst>
                                            <p:cond delay="0"/>
                                          </p:stCondLst>
                                        </p:cTn>
                                        <p:tgtEl>
                                          <p:spTgt spid="532"/>
                                        </p:tgtEl>
                                        <p:attrNameLst>
                                          <p:attrName>style.visibility</p:attrName>
                                        </p:attrNameLst>
                                      </p:cBhvr>
                                      <p:to>
                                        <p:strVal val="visible"/>
                                      </p:to>
                                    </p:set>
                                    <p:animEffect filter="fade" transition="in">
                                      <p:cBhvr additive="repl">
                                        <p:cTn id="364" dur="1000"/>
                                        <p:tgtEl>
                                          <p:spTgt spid="532"/>
                                        </p:tgtEl>
                                      </p:cBhvr>
                                    </p:animEffect>
                                  </p:childTnLst>
                                </p:cTn>
                              </p:par>
                              <p:par>
                                <p:cTn id="365" nodeType="withEffect" fill="hold" presetClass="entr" presetID="10">
                                  <p:stCondLst>
                                    <p:cond delay="0"/>
                                  </p:stCondLst>
                                  <p:childTnLst>
                                    <p:set>
                                      <p:cBhvr>
                                        <p:cTn id="366" dur="1" fill="hold">
                                          <p:stCondLst>
                                            <p:cond delay="0"/>
                                          </p:stCondLst>
                                        </p:cTn>
                                        <p:tgtEl>
                                          <p:spTgt spid="533"/>
                                        </p:tgtEl>
                                        <p:attrNameLst>
                                          <p:attrName>style.visibility</p:attrName>
                                        </p:attrNameLst>
                                      </p:cBhvr>
                                      <p:to>
                                        <p:strVal val="visible"/>
                                      </p:to>
                                    </p:set>
                                    <p:animEffect filter="fade" transition="in">
                                      <p:cBhvr additive="repl">
                                        <p:cTn id="367" dur="1000"/>
                                        <p:tgtEl>
                                          <p:spTgt spid="533"/>
                                        </p:tgtEl>
                                      </p:cBhvr>
                                    </p:animEffect>
                                  </p:childTnLst>
                                </p:cTn>
                              </p:par>
                              <p:par>
                                <p:cTn id="368" nodeType="withEffect" fill="hold" presetClass="entr" presetID="10">
                                  <p:stCondLst>
                                    <p:cond delay="0"/>
                                  </p:stCondLst>
                                  <p:childTnLst>
                                    <p:set>
                                      <p:cBhvr>
                                        <p:cTn id="369" dur="1" fill="hold">
                                          <p:stCondLst>
                                            <p:cond delay="0"/>
                                          </p:stCondLst>
                                        </p:cTn>
                                        <p:tgtEl>
                                          <p:spTgt spid="534"/>
                                        </p:tgtEl>
                                        <p:attrNameLst>
                                          <p:attrName>style.visibility</p:attrName>
                                        </p:attrNameLst>
                                      </p:cBhvr>
                                      <p:to>
                                        <p:strVal val="visible"/>
                                      </p:to>
                                    </p:set>
                                    <p:animEffect filter="fade" transition="in">
                                      <p:cBhvr additive="repl">
                                        <p:cTn id="370" dur="1000"/>
                                        <p:tgtEl>
                                          <p:spTgt spid="534"/>
                                        </p:tgtEl>
                                      </p:cBhvr>
                                    </p:animEffect>
                                  </p:childTnLst>
                                </p:cTn>
                              </p:par>
                              <p:par>
                                <p:cTn id="371" nodeType="withEffect" fill="hold" presetClass="entr" presetID="10">
                                  <p:stCondLst>
                                    <p:cond delay="0"/>
                                  </p:stCondLst>
                                  <p:childTnLst>
                                    <p:set>
                                      <p:cBhvr>
                                        <p:cTn id="372" dur="1" fill="hold">
                                          <p:stCondLst>
                                            <p:cond delay="0"/>
                                          </p:stCondLst>
                                        </p:cTn>
                                        <p:tgtEl>
                                          <p:spTgt spid="535"/>
                                        </p:tgtEl>
                                        <p:attrNameLst>
                                          <p:attrName>style.visibility</p:attrName>
                                        </p:attrNameLst>
                                      </p:cBhvr>
                                      <p:to>
                                        <p:strVal val="visible"/>
                                      </p:to>
                                    </p:set>
                                    <p:animEffect filter="fade" transition="in">
                                      <p:cBhvr additive="repl">
                                        <p:cTn id="373" dur="1000"/>
                                        <p:tgtEl>
                                          <p:spTgt spid="535"/>
                                        </p:tgtEl>
                                      </p:cBhvr>
                                    </p:animEffect>
                                  </p:childTnLst>
                                </p:cTn>
                              </p:par>
                              <p:par>
                                <p:cTn id="374" nodeType="withEffect" fill="hold" presetClass="entr" presetID="10">
                                  <p:stCondLst>
                                    <p:cond delay="0"/>
                                  </p:stCondLst>
                                  <p:childTnLst>
                                    <p:set>
                                      <p:cBhvr>
                                        <p:cTn id="375" dur="1" fill="hold">
                                          <p:stCondLst>
                                            <p:cond delay="0"/>
                                          </p:stCondLst>
                                        </p:cTn>
                                        <p:tgtEl>
                                          <p:spTgt spid="536"/>
                                        </p:tgtEl>
                                        <p:attrNameLst>
                                          <p:attrName>style.visibility</p:attrName>
                                        </p:attrNameLst>
                                      </p:cBhvr>
                                      <p:to>
                                        <p:strVal val="visible"/>
                                      </p:to>
                                    </p:set>
                                    <p:animEffect filter="fade" transition="in">
                                      <p:cBhvr additive="repl">
                                        <p:cTn id="376" dur="1000"/>
                                        <p:tgtEl>
                                          <p:spTgt spid="536"/>
                                        </p:tgtEl>
                                      </p:cBhvr>
                                    </p:animEffect>
                                  </p:childTnLst>
                                </p:cTn>
                              </p:par>
                              <p:par>
                                <p:cTn id="377" nodeType="withEffect" fill="hold" presetClass="entr" presetID="10">
                                  <p:stCondLst>
                                    <p:cond delay="0"/>
                                  </p:stCondLst>
                                  <p:childTnLst>
                                    <p:set>
                                      <p:cBhvr>
                                        <p:cTn id="378" dur="1" fill="hold">
                                          <p:stCondLst>
                                            <p:cond delay="0"/>
                                          </p:stCondLst>
                                        </p:cTn>
                                        <p:tgtEl>
                                          <p:spTgt spid="537"/>
                                        </p:tgtEl>
                                        <p:attrNameLst>
                                          <p:attrName>style.visibility</p:attrName>
                                        </p:attrNameLst>
                                      </p:cBhvr>
                                      <p:to>
                                        <p:strVal val="visible"/>
                                      </p:to>
                                    </p:set>
                                    <p:animEffect filter="fade" transition="in">
                                      <p:cBhvr additive="repl">
                                        <p:cTn id="379" dur="1000"/>
                                        <p:tgtEl>
                                          <p:spTgt spid="537"/>
                                        </p:tgtEl>
                                      </p:cBhvr>
                                    </p:animEffect>
                                  </p:childTnLst>
                                </p:cTn>
                              </p:par>
                              <p:par>
                                <p:cTn id="380" nodeType="withEffect" fill="hold" presetClass="entr" presetID="10">
                                  <p:stCondLst>
                                    <p:cond delay="0"/>
                                  </p:stCondLst>
                                  <p:childTnLst>
                                    <p:set>
                                      <p:cBhvr>
                                        <p:cTn id="381" dur="1" fill="hold">
                                          <p:stCondLst>
                                            <p:cond delay="0"/>
                                          </p:stCondLst>
                                        </p:cTn>
                                        <p:tgtEl>
                                          <p:spTgt spid="538"/>
                                        </p:tgtEl>
                                        <p:attrNameLst>
                                          <p:attrName>style.visibility</p:attrName>
                                        </p:attrNameLst>
                                      </p:cBhvr>
                                      <p:to>
                                        <p:strVal val="visible"/>
                                      </p:to>
                                    </p:set>
                                    <p:animEffect filter="fade" transition="in">
                                      <p:cBhvr additive="repl">
                                        <p:cTn id="382" dur="1000"/>
                                        <p:tgtEl>
                                          <p:spTgt spid="538"/>
                                        </p:tgtEl>
                                      </p:cBhvr>
                                    </p:animEffect>
                                  </p:childTnLst>
                                </p:cTn>
                              </p:par>
                              <p:par>
                                <p:cTn id="383" nodeType="withEffect" fill="hold" presetClass="entr" presetID="10">
                                  <p:stCondLst>
                                    <p:cond delay="0"/>
                                  </p:stCondLst>
                                  <p:childTnLst>
                                    <p:set>
                                      <p:cBhvr>
                                        <p:cTn id="384" dur="1" fill="hold">
                                          <p:stCondLst>
                                            <p:cond delay="0"/>
                                          </p:stCondLst>
                                        </p:cTn>
                                        <p:tgtEl>
                                          <p:spTgt spid="539"/>
                                        </p:tgtEl>
                                        <p:attrNameLst>
                                          <p:attrName>style.visibility</p:attrName>
                                        </p:attrNameLst>
                                      </p:cBhvr>
                                      <p:to>
                                        <p:strVal val="visible"/>
                                      </p:to>
                                    </p:set>
                                    <p:animEffect filter="fade" transition="in">
                                      <p:cBhvr additive="repl">
                                        <p:cTn id="385" dur="1000"/>
                                        <p:tgtEl>
                                          <p:spTgt spid="539"/>
                                        </p:tgtEl>
                                      </p:cBhvr>
                                    </p:animEffect>
                                  </p:childTnLst>
                                </p:cTn>
                              </p:par>
                              <p:par>
                                <p:cTn id="386" nodeType="withEffect" fill="hold" presetClass="entr" presetID="10">
                                  <p:stCondLst>
                                    <p:cond delay="0"/>
                                  </p:stCondLst>
                                  <p:childTnLst>
                                    <p:set>
                                      <p:cBhvr>
                                        <p:cTn id="387" dur="1" fill="hold">
                                          <p:stCondLst>
                                            <p:cond delay="0"/>
                                          </p:stCondLst>
                                        </p:cTn>
                                        <p:tgtEl>
                                          <p:spTgt spid="540"/>
                                        </p:tgtEl>
                                        <p:attrNameLst>
                                          <p:attrName>style.visibility</p:attrName>
                                        </p:attrNameLst>
                                      </p:cBhvr>
                                      <p:to>
                                        <p:strVal val="visible"/>
                                      </p:to>
                                    </p:set>
                                    <p:animEffect filter="fade" transition="in">
                                      <p:cBhvr additive="repl">
                                        <p:cTn id="388"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982440" y="3127320"/>
            <a:ext cx="9726120" cy="549360"/>
          </a:xfrm>
          <a:prstGeom prst="rect">
            <a:avLst/>
          </a:prstGeom>
          <a:noFill/>
          <a:ln>
            <a:noFill/>
          </a:ln>
        </p:spPr>
        <p:txBody>
          <a:bodyPr>
            <a:noAutofit/>
          </a:bodyPr>
          <a:p>
            <a:pPr algn="ctr">
              <a:lnSpc>
                <a:spcPct val="115000"/>
              </a:lnSpc>
              <a:tabLst>
                <a:tab algn="l" pos="0"/>
              </a:tabLst>
            </a:pPr>
            <a:r>
              <a:rPr b="0" lang="ru-RU" sz="2600" spc="-1" strike="noStrike">
                <a:solidFill>
                  <a:srgbClr val="000000"/>
                </a:solidFill>
                <a:highlight>
                  <a:srgbClr val="ffffff"/>
                </a:highlight>
                <a:latin typeface="Arial"/>
                <a:ea typeface="Arial"/>
              </a:rPr>
              <a:t>Аппаратный источник времени</a:t>
            </a:r>
            <a:endParaRPr b="0" lang="en-US" sz="2600" spc="-1" strike="noStrike">
              <a:solidFill>
                <a:srgbClr val="000000"/>
              </a:solidFill>
              <a:latin typeface="Arial"/>
            </a:endParaRPr>
          </a:p>
        </p:txBody>
      </p:sp>
      <p:sp>
        <p:nvSpPr>
          <p:cNvPr id="542"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Время (1/3)</a:t>
            </a:r>
            <a:endParaRPr b="0" lang="en-US" sz="3200" spc="-1" strike="noStrike">
              <a:solidFill>
                <a:srgbClr val="000000"/>
              </a:solidFill>
              <a:latin typeface="Arial"/>
            </a:endParaRPr>
          </a:p>
        </p:txBody>
      </p:sp>
      <p:sp>
        <p:nvSpPr>
          <p:cNvPr id="543"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7DA42987-BB77-47B5-AF20-85D75F6585DA}"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544" name="Google Shape;452;gc5f5f974c8_0_94" descr=""/>
          <p:cNvPicPr/>
          <p:nvPr/>
        </p:nvPicPr>
        <p:blipFill>
          <a:blip r:embed="rId1"/>
          <a:stretch/>
        </p:blipFill>
        <p:spPr>
          <a:xfrm>
            <a:off x="4564800" y="1416600"/>
            <a:ext cx="2327040" cy="951480"/>
          </a:xfrm>
          <a:prstGeom prst="rect">
            <a:avLst/>
          </a:prstGeom>
          <a:ln>
            <a:noFill/>
          </a:ln>
        </p:spPr>
      </p:pic>
      <p:sp>
        <p:nvSpPr>
          <p:cNvPr id="545" name="TextShape 4"/>
          <p:cNvSpPr txBox="1"/>
          <p:nvPr/>
        </p:nvSpPr>
        <p:spPr>
          <a:xfrm>
            <a:off x="4829760" y="5759280"/>
            <a:ext cx="2031120" cy="549360"/>
          </a:xfrm>
          <a:prstGeom prst="rect">
            <a:avLst/>
          </a:prstGeom>
          <a:noFill/>
          <a:ln>
            <a:noFill/>
          </a:ln>
        </p:spPr>
        <p:txBody>
          <a:bodyPr>
            <a:noAutofit/>
          </a:bodyPr>
          <a:p>
            <a:pPr algn="ctr">
              <a:lnSpc>
                <a:spcPct val="115000"/>
              </a:lnSpc>
              <a:tabLst>
                <a:tab algn="l" pos="0"/>
              </a:tabLst>
            </a:pPr>
            <a:r>
              <a:rPr b="0" lang="ru-RU" sz="2200" spc="-1" strike="noStrike">
                <a:solidFill>
                  <a:srgbClr val="000000"/>
                </a:solidFill>
                <a:highlight>
                  <a:srgbClr val="ffffff"/>
                </a:highlight>
                <a:latin typeface="Arial"/>
                <a:ea typeface="Arial"/>
              </a:rPr>
              <a:t>Осциллятор</a:t>
            </a:r>
            <a:endParaRPr b="0" lang="en-US" sz="2200" spc="-1" strike="noStrike">
              <a:solidFill>
                <a:srgbClr val="000000"/>
              </a:solidFill>
              <a:latin typeface="Arial"/>
            </a:endParaRPr>
          </a:p>
          <a:p>
            <a:pPr algn="ctr">
              <a:lnSpc>
                <a:spcPct val="115000"/>
              </a:lnSpc>
              <a:tabLst>
                <a:tab algn="l" pos="0"/>
              </a:tabLst>
            </a:pPr>
            <a:endParaRPr b="0" lang="en-US" sz="2200" spc="-1" strike="noStrike">
              <a:solidFill>
                <a:srgbClr val="000000"/>
              </a:solidFill>
              <a:latin typeface="Arial"/>
            </a:endParaRPr>
          </a:p>
        </p:txBody>
      </p:sp>
      <p:pic>
        <p:nvPicPr>
          <p:cNvPr id="546" name="Google Shape;454;gc5f5f974c8_0_94" descr=""/>
          <p:cNvPicPr/>
          <p:nvPr/>
        </p:nvPicPr>
        <p:blipFill>
          <a:blip r:embed="rId2"/>
          <a:stretch/>
        </p:blipFill>
        <p:spPr>
          <a:xfrm>
            <a:off x="4899960" y="3716280"/>
            <a:ext cx="2171520" cy="1752120"/>
          </a:xfrm>
          <a:prstGeom prst="rect">
            <a:avLst/>
          </a:prstGeom>
          <a:ln>
            <a:noFill/>
          </a:ln>
        </p:spPr>
      </p:pic>
      <p:sp>
        <p:nvSpPr>
          <p:cNvPr id="547" name="CustomShape 5"/>
          <p:cNvSpPr/>
          <p:nvPr/>
        </p:nvSpPr>
        <p:spPr>
          <a:xfrm>
            <a:off x="3499920" y="2273400"/>
            <a:ext cx="5191920" cy="7815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00" spc="-1" strike="noStrike">
                <a:solidFill>
                  <a:srgbClr val="000000"/>
                </a:solidFill>
                <a:highlight>
                  <a:srgbClr val="ffffff"/>
                </a:highlight>
                <a:latin typeface="Arial"/>
                <a:ea typeface="Arial"/>
              </a:rPr>
              <a:t>Периодические и разовые задачи</a:t>
            </a:r>
            <a:endParaRPr b="0" lang="en-US" sz="2200" spc="-1" strike="noStrike">
              <a:latin typeface="Arial"/>
            </a:endParaRPr>
          </a:p>
          <a:p>
            <a:pPr>
              <a:lnSpc>
                <a:spcPct val="100000"/>
              </a:lnSpc>
              <a:tabLst>
                <a:tab algn="l" pos="0"/>
              </a:tabLst>
            </a:pPr>
            <a:endParaRPr b="0" lang="en-US" sz="2200" spc="-1" strike="noStrike">
              <a:latin typeface="Arial"/>
            </a:endParaRPr>
          </a:p>
        </p:txBody>
      </p:sp>
      <p:sp>
        <p:nvSpPr>
          <p:cNvPr id="548" name="CustomShape 6"/>
          <p:cNvSpPr/>
          <p:nvPr/>
        </p:nvSpPr>
        <p:spPr>
          <a:xfrm>
            <a:off x="5670000" y="422460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549" name="CustomShape 7"/>
          <p:cNvSpPr/>
          <p:nvPr/>
        </p:nvSpPr>
        <p:spPr>
          <a:xfrm rot="3026400">
            <a:off x="6347160" y="5663880"/>
            <a:ext cx="1368000" cy="142560"/>
          </a:xfrm>
          <a:prstGeom prst="rect">
            <a:avLst/>
          </a:prstGeom>
          <a:solidFill>
            <a:srgbClr val="000000"/>
          </a:solidFill>
          <a:ln w="9360">
            <a:solidFill>
              <a:schemeClr val="dk2"/>
            </a:solidFill>
            <a:round/>
          </a:ln>
        </p:spPr>
        <p:style>
          <a:lnRef idx="0"/>
          <a:fillRef idx="0"/>
          <a:effectRef idx="0"/>
          <a:fontRef idx="minor"/>
        </p:style>
      </p:sp>
      <p:sp>
        <p:nvSpPr>
          <p:cNvPr id="550" name="TextShape 8"/>
          <p:cNvSpPr txBox="1"/>
          <p:nvPr/>
        </p:nvSpPr>
        <p:spPr>
          <a:xfrm>
            <a:off x="4582080" y="6023880"/>
            <a:ext cx="3318480" cy="549360"/>
          </a:xfrm>
          <a:prstGeom prst="rect">
            <a:avLst/>
          </a:prstGeom>
          <a:noFill/>
          <a:ln>
            <a:noFill/>
          </a:ln>
        </p:spPr>
        <p:txBody>
          <a:bodyPr>
            <a:noAutofit/>
          </a:bodyPr>
          <a:p>
            <a:pPr algn="ctr">
              <a:lnSpc>
                <a:spcPct val="115000"/>
              </a:lnSpc>
              <a:tabLst>
                <a:tab algn="l" pos="0"/>
              </a:tabLst>
            </a:pPr>
            <a:r>
              <a:rPr b="0" lang="ru-RU" sz="2200" spc="-1" strike="noStrike">
                <a:solidFill>
                  <a:srgbClr val="000000"/>
                </a:solidFill>
                <a:highlight>
                  <a:srgbClr val="ffffff"/>
                </a:highlight>
                <a:latin typeface="Arial"/>
                <a:ea typeface="Arial"/>
              </a:rPr>
              <a:t>Осциллятор внутри</a:t>
            </a:r>
            <a:endParaRPr b="0" lang="en-US" sz="2200" spc="-1" strike="noStrike">
              <a:solidFill>
                <a:srgbClr val="000000"/>
              </a:solidFill>
              <a:latin typeface="Arial"/>
            </a:endParaRPr>
          </a:p>
          <a:p>
            <a:pPr algn="ctr">
              <a:lnSpc>
                <a:spcPct val="115000"/>
              </a:lnSpc>
              <a:tabLst>
                <a:tab algn="l" pos="0"/>
              </a:tabLst>
            </a:pPr>
            <a:endParaRPr b="0" lang="en-US" sz="2200" spc="-1" strike="noStrike">
              <a:solidFill>
                <a:srgbClr val="000000"/>
              </a:solidFill>
              <a:latin typeface="Arial"/>
            </a:endParaRPr>
          </a:p>
        </p:txBody>
      </p:sp>
      <p:pic>
        <p:nvPicPr>
          <p:cNvPr id="551" name="Google Shape;459;gc5f5f974c8_0_94" descr=""/>
          <p:cNvPicPr/>
          <p:nvPr/>
        </p:nvPicPr>
        <p:blipFill>
          <a:blip r:embed="rId3"/>
          <a:stretch/>
        </p:blipFill>
        <p:spPr>
          <a:xfrm>
            <a:off x="4829760" y="3670200"/>
            <a:ext cx="2031120" cy="2052720"/>
          </a:xfrm>
          <a:prstGeom prst="rect">
            <a:avLst/>
          </a:prstGeom>
          <a:ln>
            <a:noFill/>
          </a:ln>
        </p:spPr>
      </p:pic>
      <p:sp>
        <p:nvSpPr>
          <p:cNvPr id="552" name="TextShape 9"/>
          <p:cNvSpPr txBox="1"/>
          <p:nvPr/>
        </p:nvSpPr>
        <p:spPr>
          <a:xfrm>
            <a:off x="3985200" y="6139440"/>
            <a:ext cx="4221360" cy="549360"/>
          </a:xfrm>
          <a:prstGeom prst="rect">
            <a:avLst/>
          </a:prstGeom>
          <a:noFill/>
          <a:ln>
            <a:noFill/>
          </a:ln>
        </p:spPr>
        <p:txBody>
          <a:bodyPr>
            <a:noAutofit/>
          </a:bodyPr>
          <a:p>
            <a:pPr algn="ctr">
              <a:lnSpc>
                <a:spcPct val="115000"/>
              </a:lnSpc>
              <a:tabLst>
                <a:tab algn="l" pos="0"/>
              </a:tabLst>
            </a:pPr>
            <a:r>
              <a:rPr b="0" lang="ru-RU" sz="2200" spc="-1" strike="noStrike">
                <a:solidFill>
                  <a:srgbClr val="000000"/>
                </a:solidFill>
                <a:highlight>
                  <a:srgbClr val="ffffff"/>
                </a:highlight>
                <a:latin typeface="Arial"/>
                <a:ea typeface="Arial"/>
              </a:rPr>
              <a:t>Обработанный кристалл</a:t>
            </a:r>
            <a:endParaRPr b="0" lang="en-US" sz="2200" spc="-1" strike="noStrike">
              <a:solidFill>
                <a:srgbClr val="000000"/>
              </a:solidFill>
              <a:latin typeface="Arial"/>
            </a:endParaRPr>
          </a:p>
          <a:p>
            <a:pPr algn="ctr">
              <a:lnSpc>
                <a:spcPct val="115000"/>
              </a:lnSpc>
              <a:tabLst>
                <a:tab algn="l" pos="0"/>
              </a:tabLst>
            </a:pPr>
            <a:endParaRPr b="0" lang="en-US" sz="2200" spc="-1" strike="noStrike">
              <a:solidFill>
                <a:srgbClr val="000000"/>
              </a:solidFill>
              <a:latin typeface="Arial"/>
            </a:endParaRPr>
          </a:p>
        </p:txBody>
      </p:sp>
      <p:sp>
        <p:nvSpPr>
          <p:cNvPr id="553" name="CustomShape 10"/>
          <p:cNvSpPr/>
          <p:nvPr/>
        </p:nvSpPr>
        <p:spPr>
          <a:xfrm>
            <a:off x="5412960" y="372420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554" name="CustomShape 11"/>
          <p:cNvSpPr/>
          <p:nvPr/>
        </p:nvSpPr>
        <p:spPr>
          <a:xfrm rot="3026400">
            <a:off x="6089760" y="5163480"/>
            <a:ext cx="1368000" cy="142560"/>
          </a:xfrm>
          <a:prstGeom prst="rect">
            <a:avLst/>
          </a:prstGeom>
          <a:solidFill>
            <a:srgbClr val="000000"/>
          </a:solidFill>
          <a:ln w="9360">
            <a:solidFill>
              <a:schemeClr val="dk2"/>
            </a:solidFill>
            <a:round/>
          </a:ln>
        </p:spPr>
        <p:style>
          <a:lnRef idx="0"/>
          <a:fillRef idx="0"/>
          <a:effectRef idx="0"/>
          <a:fontRef idx="minor"/>
        </p:style>
      </p:sp>
      <p:pic>
        <p:nvPicPr>
          <p:cNvPr id="555" name="Google Shape;463;gc5f5f974c8_0_94" descr=""/>
          <p:cNvPicPr/>
          <p:nvPr/>
        </p:nvPicPr>
        <p:blipFill>
          <a:blip r:embed="rId4"/>
          <a:stretch/>
        </p:blipFill>
        <p:spPr>
          <a:xfrm>
            <a:off x="4255920" y="3632400"/>
            <a:ext cx="3679920" cy="2341800"/>
          </a:xfrm>
          <a:prstGeom prst="rect">
            <a:avLst/>
          </a:prstGeom>
          <a:ln>
            <a:noFill/>
          </a:ln>
        </p:spPr>
      </p:pic>
      <p:sp>
        <p:nvSpPr>
          <p:cNvPr id="556" name="CustomShape 12"/>
          <p:cNvSpPr/>
          <p:nvPr/>
        </p:nvSpPr>
        <p:spPr>
          <a:xfrm>
            <a:off x="4919760" y="405504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557" name="CustomShape 13"/>
          <p:cNvSpPr/>
          <p:nvPr/>
        </p:nvSpPr>
        <p:spPr>
          <a:xfrm rot="3026400">
            <a:off x="5596920" y="5494680"/>
            <a:ext cx="1368000" cy="142560"/>
          </a:xfrm>
          <a:prstGeom prst="rect">
            <a:avLst/>
          </a:prstGeom>
          <a:solidFill>
            <a:srgbClr val="000000"/>
          </a:solidFill>
          <a:ln w="9360">
            <a:solidFill>
              <a:schemeClr val="dk2"/>
            </a:solidFill>
            <a:round/>
          </a:ln>
        </p:spPr>
        <p:style>
          <a:lnRef idx="0"/>
          <a:fillRef idx="0"/>
          <a:effectRef idx="0"/>
          <a:fontRef idx="minor"/>
        </p:style>
      </p:sp>
      <p:pic>
        <p:nvPicPr>
          <p:cNvPr id="558" name="Google Shape;466;gc5f5f974c8_0_94" descr=""/>
          <p:cNvPicPr/>
          <p:nvPr/>
        </p:nvPicPr>
        <p:blipFill>
          <a:blip r:embed="rId5"/>
          <a:stretch/>
        </p:blipFill>
        <p:spPr>
          <a:xfrm>
            <a:off x="4469400" y="3622320"/>
            <a:ext cx="2752200" cy="2361960"/>
          </a:xfrm>
          <a:prstGeom prst="rect">
            <a:avLst/>
          </a:prstGeom>
          <a:ln>
            <a:noFill/>
          </a:ln>
        </p:spPr>
      </p:pic>
      <p:sp>
        <p:nvSpPr>
          <p:cNvPr id="559" name="CustomShape 14"/>
          <p:cNvSpPr/>
          <p:nvPr/>
        </p:nvSpPr>
        <p:spPr>
          <a:xfrm>
            <a:off x="4064400" y="6023880"/>
            <a:ext cx="356256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Дикий кристалл</a:t>
            </a:r>
            <a:endParaRPr b="0" lang="en-US" sz="2200" spc="-1" strike="noStrike">
              <a:latin typeface="Arial"/>
            </a:endParaRPr>
          </a:p>
        </p:txBody>
      </p:sp>
      <p:pic>
        <p:nvPicPr>
          <p:cNvPr id="560" name="Google Shape;468;gc5f5f974c8_0_94" descr=""/>
          <p:cNvPicPr/>
          <p:nvPr/>
        </p:nvPicPr>
        <p:blipFill>
          <a:blip r:embed="rId6"/>
          <a:stretch/>
        </p:blipFill>
        <p:spPr>
          <a:xfrm>
            <a:off x="982440" y="2188440"/>
            <a:ext cx="2327040" cy="2876040"/>
          </a:xfrm>
          <a:prstGeom prst="rect">
            <a:avLst/>
          </a:prstGeom>
          <a:ln>
            <a:noFill/>
          </a:ln>
        </p:spPr>
      </p:pic>
      <p:sp>
        <p:nvSpPr>
          <p:cNvPr id="561" name="CustomShape 15"/>
          <p:cNvSpPr/>
          <p:nvPr/>
        </p:nvSpPr>
        <p:spPr>
          <a:xfrm>
            <a:off x="3722400" y="2903760"/>
            <a:ext cx="7384320" cy="924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950" spc="-1" strike="noStrike">
                <a:solidFill>
                  <a:srgbClr val="37474f"/>
                </a:solidFill>
                <a:latin typeface="Roboto Mono"/>
                <a:ea typeface="Roboto Mono"/>
              </a:rPr>
              <a:t>$&gt; grep </a:t>
            </a:r>
            <a:r>
              <a:rPr b="0" lang="ru-RU" sz="1950" spc="-1" strike="noStrike">
                <a:solidFill>
                  <a:srgbClr val="388e3c"/>
                </a:solidFill>
                <a:latin typeface="Roboto Mono"/>
                <a:ea typeface="Roboto Mono"/>
              </a:rPr>
              <a:t>'CONFIG_HZ='</a:t>
            </a:r>
            <a:r>
              <a:rPr b="0" lang="ru-RU" sz="1950" spc="-1" strike="noStrike">
                <a:solidFill>
                  <a:srgbClr val="37474f"/>
                </a:solidFill>
                <a:latin typeface="Roboto Mono"/>
                <a:ea typeface="Roboto Mono"/>
              </a:rPr>
              <a:t> /boot/config-$(uname -r)</a:t>
            </a:r>
            <a:endParaRPr b="0" lang="en-US" sz="1950" spc="-1" strike="noStrike">
              <a:latin typeface="Arial"/>
            </a:endParaRPr>
          </a:p>
          <a:p>
            <a:pPr>
              <a:lnSpc>
                <a:spcPct val="150000"/>
              </a:lnSpc>
              <a:tabLst>
                <a:tab algn="l" pos="0"/>
              </a:tabLst>
            </a:pPr>
            <a:r>
              <a:rPr b="0" lang="ru-RU" sz="1950" spc="-1" strike="noStrike">
                <a:solidFill>
                  <a:srgbClr val="37474f"/>
                </a:solidFill>
                <a:latin typeface="Roboto Mono"/>
                <a:ea typeface="Roboto Mono"/>
              </a:rPr>
              <a:t>CONFIG_HZ=</a:t>
            </a:r>
            <a:r>
              <a:rPr b="0" lang="ru-RU" sz="1950" spc="-1" strike="noStrike">
                <a:solidFill>
                  <a:srgbClr val="c53929"/>
                </a:solidFill>
                <a:latin typeface="Roboto Mono"/>
                <a:ea typeface="Roboto Mono"/>
              </a:rPr>
              <a:t>250</a:t>
            </a:r>
            <a:endParaRPr b="0" lang="en-US" sz="1950" spc="-1" strike="noStrike">
              <a:latin typeface="Arial"/>
            </a:endParaRPr>
          </a:p>
        </p:txBody>
      </p:sp>
      <p:sp>
        <p:nvSpPr>
          <p:cNvPr id="562" name="CustomShape 16"/>
          <p:cNvSpPr/>
          <p:nvPr/>
        </p:nvSpPr>
        <p:spPr>
          <a:xfrm>
            <a:off x="8584200" y="3883320"/>
            <a:ext cx="3318480" cy="5259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50" spc="-1" strike="noStrike">
                <a:solidFill>
                  <a:srgbClr val="950036"/>
                </a:solidFill>
                <a:highlight>
                  <a:srgbClr val="ffffff"/>
                </a:highlight>
                <a:latin typeface="Arial"/>
                <a:ea typeface="Arial"/>
              </a:rPr>
              <a:t>Слишком высокий </a:t>
            </a:r>
            <a:r>
              <a:rPr b="1" lang="ru-RU" sz="2250" spc="-1" strike="noStrike">
                <a:solidFill>
                  <a:srgbClr val="950036"/>
                </a:solidFill>
                <a:highlight>
                  <a:srgbClr val="ffffff"/>
                </a:highlight>
                <a:latin typeface="Arial"/>
                <a:ea typeface="Arial"/>
              </a:rPr>
              <a:t>HZ</a:t>
            </a:r>
            <a:endParaRPr b="0" lang="en-US" sz="2250" spc="-1" strike="noStrike">
              <a:latin typeface="Arial"/>
            </a:endParaRPr>
          </a:p>
        </p:txBody>
      </p:sp>
      <p:pic>
        <p:nvPicPr>
          <p:cNvPr id="563" name="Google Shape;471;gc5f5f974c8_0_94" descr=""/>
          <p:cNvPicPr/>
          <p:nvPr/>
        </p:nvPicPr>
        <p:blipFill>
          <a:blip r:embed="rId7"/>
          <a:stretch/>
        </p:blipFill>
        <p:spPr>
          <a:xfrm>
            <a:off x="3458880" y="2805840"/>
            <a:ext cx="5273640" cy="3781080"/>
          </a:xfrm>
          <a:prstGeom prst="rect">
            <a:avLst/>
          </a:prstGeom>
          <a:ln>
            <a:noFill/>
          </a:ln>
        </p:spPr>
      </p:pic>
    </p:spTree>
  </p:cSld>
  <mc:AlternateContent>
    <mc:Choice Requires="p14">
      <p:transition spd="slow" p14:dur="2000"/>
    </mc:Choice>
    <mc:Fallback>
      <p:transition spd="slow"/>
    </mc:Fallback>
  </mc:AlternateContent>
  <p:timing>
    <p:tnLst>
      <p:par>
        <p:cTn id="389" dur="indefinite" restart="never" nodeType="tmRoot">
          <p:childTnLst>
            <p:seq>
              <p:cTn id="390" dur="indefinite" nodeType="mainSeq">
                <p:childTnLst>
                  <p:par>
                    <p:cTn id="391" fill="hold">
                      <p:stCondLst>
                        <p:cond delay="indefinite"/>
                      </p:stCondLst>
                      <p:childTnLst>
                        <p:par>
                          <p:cTn id="392" fill="hold">
                            <p:stCondLst>
                              <p:cond delay="0"/>
                            </p:stCondLst>
                            <p:childTnLst>
                              <p:par>
                                <p:cTn id="393" nodeType="clickEffect" fill="hold" presetClass="entr" presetID="10">
                                  <p:stCondLst>
                                    <p:cond delay="0"/>
                                  </p:stCondLst>
                                  <p:childTnLst>
                                    <p:set>
                                      <p:cBhvr>
                                        <p:cTn id="394" dur="1" fill="hold">
                                          <p:stCondLst>
                                            <p:cond delay="0"/>
                                          </p:stCondLst>
                                        </p:cTn>
                                        <p:tgtEl>
                                          <p:spTgt spid="548"/>
                                        </p:tgtEl>
                                        <p:attrNameLst>
                                          <p:attrName>style.visibility</p:attrName>
                                        </p:attrNameLst>
                                      </p:cBhvr>
                                      <p:to>
                                        <p:strVal val="visible"/>
                                      </p:to>
                                    </p:set>
                                    <p:animEffect filter="fade" transition="in">
                                      <p:cBhvr additive="repl">
                                        <p:cTn id="395" dur="1000"/>
                                        <p:tgtEl>
                                          <p:spTgt spid="548"/>
                                        </p:tgtEl>
                                      </p:cBhvr>
                                    </p:animEffect>
                                  </p:childTnLst>
                                </p:cTn>
                              </p:par>
                              <p:par>
                                <p:cTn id="396" nodeType="withEffect" fill="hold" presetClass="entr" presetID="10">
                                  <p:stCondLst>
                                    <p:cond delay="0"/>
                                  </p:stCondLst>
                                  <p:childTnLst>
                                    <p:set>
                                      <p:cBhvr>
                                        <p:cTn id="397" dur="1" fill="hold">
                                          <p:stCondLst>
                                            <p:cond delay="0"/>
                                          </p:stCondLst>
                                        </p:cTn>
                                        <p:tgtEl>
                                          <p:spTgt spid="549"/>
                                        </p:tgtEl>
                                        <p:attrNameLst>
                                          <p:attrName>style.visibility</p:attrName>
                                        </p:attrNameLst>
                                      </p:cBhvr>
                                      <p:to>
                                        <p:strVal val="visible"/>
                                      </p:to>
                                    </p:set>
                                    <p:animEffect filter="fade" transition="in">
                                      <p:cBhvr additive="repl">
                                        <p:cTn id="398" dur="1000"/>
                                        <p:tgtEl>
                                          <p:spTgt spid="549"/>
                                        </p:tgtEl>
                                      </p:cBhvr>
                                    </p:animEffect>
                                  </p:childTnLst>
                                </p:cTn>
                              </p:par>
                            </p:childTnLst>
                          </p:cTn>
                        </p:par>
                      </p:childTnLst>
                    </p:cTn>
                  </p:par>
                  <p:par>
                    <p:cTn id="399" fill="hold">
                      <p:stCondLst>
                        <p:cond delay="indefinite"/>
                      </p:stCondLst>
                      <p:childTnLst>
                        <p:par>
                          <p:cTn id="400" fill="hold">
                            <p:stCondLst>
                              <p:cond delay="0"/>
                            </p:stCondLst>
                            <p:childTnLst>
                              <p:par>
                                <p:cTn id="401" nodeType="clickEffect" fill="hold" presetClass="exit" presetID="1">
                                  <p:stCondLst>
                                    <p:cond delay="0"/>
                                  </p:stCondLst>
                                  <p:childTnLst>
                                    <p:set>
                                      <p:cBhvr>
                                        <p:cTn id="402" dur="1" fill="hold">
                                          <p:stCondLst>
                                            <p:cond delay="0"/>
                                          </p:stCondLst>
                                        </p:cTn>
                                        <p:tgtEl>
                                          <p:spTgt spid="548"/>
                                        </p:tgtEl>
                                        <p:attrNameLst>
                                          <p:attrName>style.visibility</p:attrName>
                                        </p:attrNameLst>
                                      </p:cBhvr>
                                      <p:to>
                                        <p:strVal val="hidden"/>
                                      </p:to>
                                    </p:set>
                                  </p:childTnLst>
                                </p:cTn>
                              </p:par>
                              <p:par>
                                <p:cTn id="403" nodeType="withEffect" fill="hold" presetClass="exit" presetID="1">
                                  <p:stCondLst>
                                    <p:cond delay="0"/>
                                  </p:stCondLst>
                                  <p:childTnLst>
                                    <p:set>
                                      <p:cBhvr>
                                        <p:cTn id="404" dur="1" fill="hold">
                                          <p:stCondLst>
                                            <p:cond delay="0"/>
                                          </p:stCondLst>
                                        </p:cTn>
                                        <p:tgtEl>
                                          <p:spTgt spid="549"/>
                                        </p:tgtEl>
                                        <p:attrNameLst>
                                          <p:attrName>style.visibility</p:attrName>
                                        </p:attrNameLst>
                                      </p:cBhvr>
                                      <p:to>
                                        <p:strVal val="hidden"/>
                                      </p:to>
                                    </p:set>
                                  </p:childTnLst>
                                </p:cTn>
                              </p:par>
                              <p:par>
                                <p:cTn id="405" nodeType="withEffect" fill="hold" presetClass="exit" presetID="1">
                                  <p:stCondLst>
                                    <p:cond delay="0"/>
                                  </p:stCondLst>
                                  <p:childTnLst>
                                    <p:set>
                                      <p:cBhvr>
                                        <p:cTn id="406" dur="1" fill="hold">
                                          <p:stCondLst>
                                            <p:cond delay="0"/>
                                          </p:stCondLst>
                                        </p:cTn>
                                        <p:tgtEl>
                                          <p:spTgt spid="546"/>
                                        </p:tgtEl>
                                        <p:attrNameLst>
                                          <p:attrName>style.visibility</p:attrName>
                                        </p:attrNameLst>
                                      </p:cBhvr>
                                      <p:to>
                                        <p:strVal val="hidden"/>
                                      </p:to>
                                    </p:set>
                                  </p:childTnLst>
                                </p:cTn>
                              </p:par>
                              <p:par>
                                <p:cTn id="407" nodeType="withEffect" fill="hold" presetClass="exit" presetID="1">
                                  <p:stCondLst>
                                    <p:cond delay="0"/>
                                  </p:stCondLst>
                                  <p:childTnLst>
                                    <p:set>
                                      <p:cBhvr>
                                        <p:cTn id="408" dur="1" fill="hold">
                                          <p:stCondLst>
                                            <p:cond delay="0"/>
                                          </p:stCondLst>
                                        </p:cTn>
                                        <p:tgtEl>
                                          <p:spTgt spid="545"/>
                                        </p:tgtEl>
                                        <p:attrNameLst>
                                          <p:attrName>style.visibility</p:attrName>
                                        </p:attrNameLst>
                                      </p:cBhvr>
                                      <p:to>
                                        <p:strVal val="hidden"/>
                                      </p:to>
                                    </p:set>
                                  </p:childTnLst>
                                </p:cTn>
                              </p:par>
                              <p:par>
                                <p:cTn id="409" nodeType="withEffect" fill="hold" presetClass="entr" presetID="10">
                                  <p:stCondLst>
                                    <p:cond delay="0"/>
                                  </p:stCondLst>
                                  <p:childTnLst>
                                    <p:set>
                                      <p:cBhvr>
                                        <p:cTn id="410" dur="1" fill="hold">
                                          <p:stCondLst>
                                            <p:cond delay="0"/>
                                          </p:stCondLst>
                                        </p:cTn>
                                        <p:tgtEl>
                                          <p:spTgt spid="550"/>
                                        </p:tgtEl>
                                        <p:attrNameLst>
                                          <p:attrName>style.visibility</p:attrName>
                                        </p:attrNameLst>
                                      </p:cBhvr>
                                      <p:to>
                                        <p:strVal val="visible"/>
                                      </p:to>
                                    </p:set>
                                    <p:animEffect filter="fade" transition="in">
                                      <p:cBhvr additive="repl">
                                        <p:cTn id="411" dur="1"/>
                                        <p:tgtEl>
                                          <p:spTgt spid="550"/>
                                        </p:tgtEl>
                                      </p:cBhvr>
                                    </p:animEffect>
                                  </p:childTnLst>
                                </p:cTn>
                              </p:par>
                              <p:par>
                                <p:cTn id="412" nodeType="withEffect" fill="hold" presetClass="entr" presetID="10">
                                  <p:stCondLst>
                                    <p:cond delay="0"/>
                                  </p:stCondLst>
                                  <p:childTnLst>
                                    <p:set>
                                      <p:cBhvr>
                                        <p:cTn id="413" dur="1" fill="hold">
                                          <p:stCondLst>
                                            <p:cond delay="0"/>
                                          </p:stCondLst>
                                        </p:cTn>
                                        <p:tgtEl>
                                          <p:spTgt spid="555"/>
                                        </p:tgtEl>
                                        <p:attrNameLst>
                                          <p:attrName>style.visibility</p:attrName>
                                        </p:attrNameLst>
                                      </p:cBhvr>
                                      <p:to>
                                        <p:strVal val="visible"/>
                                      </p:to>
                                    </p:set>
                                    <p:animEffect filter="fade" transition="in">
                                      <p:cBhvr additive="repl">
                                        <p:cTn id="414" dur="1000"/>
                                        <p:tgtEl>
                                          <p:spTgt spid="555"/>
                                        </p:tgtEl>
                                      </p:cBhvr>
                                    </p:animEffec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10">
                                  <p:stCondLst>
                                    <p:cond delay="0"/>
                                  </p:stCondLst>
                                  <p:childTnLst>
                                    <p:set>
                                      <p:cBhvr>
                                        <p:cTn id="418" dur="1" fill="hold">
                                          <p:stCondLst>
                                            <p:cond delay="0"/>
                                          </p:stCondLst>
                                        </p:cTn>
                                        <p:tgtEl>
                                          <p:spTgt spid="556"/>
                                        </p:tgtEl>
                                        <p:attrNameLst>
                                          <p:attrName>style.visibility</p:attrName>
                                        </p:attrNameLst>
                                      </p:cBhvr>
                                      <p:to>
                                        <p:strVal val="visible"/>
                                      </p:to>
                                    </p:set>
                                    <p:animEffect filter="fade" transition="in">
                                      <p:cBhvr additive="repl">
                                        <p:cTn id="419" dur="1000"/>
                                        <p:tgtEl>
                                          <p:spTgt spid="556"/>
                                        </p:tgtEl>
                                      </p:cBhvr>
                                    </p:animEffect>
                                  </p:childTnLst>
                                </p:cTn>
                              </p:par>
                              <p:par>
                                <p:cTn id="420" nodeType="withEffect" fill="hold" presetClass="entr" presetID="10">
                                  <p:stCondLst>
                                    <p:cond delay="0"/>
                                  </p:stCondLst>
                                  <p:childTnLst>
                                    <p:set>
                                      <p:cBhvr>
                                        <p:cTn id="421" dur="1" fill="hold">
                                          <p:stCondLst>
                                            <p:cond delay="0"/>
                                          </p:stCondLst>
                                        </p:cTn>
                                        <p:tgtEl>
                                          <p:spTgt spid="557"/>
                                        </p:tgtEl>
                                        <p:attrNameLst>
                                          <p:attrName>style.visibility</p:attrName>
                                        </p:attrNameLst>
                                      </p:cBhvr>
                                      <p:to>
                                        <p:strVal val="visible"/>
                                      </p:to>
                                    </p:set>
                                    <p:animEffect filter="fade" transition="in">
                                      <p:cBhvr additive="repl">
                                        <p:cTn id="422" dur="1000"/>
                                        <p:tgtEl>
                                          <p:spTgt spid="557"/>
                                        </p:tgtEl>
                                      </p:cBhvr>
                                    </p:animEffect>
                                  </p:childTnLst>
                                </p:cTn>
                              </p:par>
                            </p:childTnLst>
                          </p:cTn>
                        </p:par>
                      </p:childTnLst>
                    </p:cTn>
                  </p:par>
                  <p:par>
                    <p:cTn id="423" fill="hold">
                      <p:stCondLst>
                        <p:cond delay="indefinite"/>
                      </p:stCondLst>
                      <p:childTnLst>
                        <p:par>
                          <p:cTn id="424" fill="hold">
                            <p:stCondLst>
                              <p:cond delay="0"/>
                            </p:stCondLst>
                            <p:childTnLst>
                              <p:par>
                                <p:cTn id="425" nodeType="clickEffect" fill="hold" presetClass="exit" presetID="1">
                                  <p:stCondLst>
                                    <p:cond delay="0"/>
                                  </p:stCondLst>
                                  <p:childTnLst>
                                    <p:set>
                                      <p:cBhvr>
                                        <p:cTn id="426" dur="1" fill="hold">
                                          <p:stCondLst>
                                            <p:cond delay="0"/>
                                          </p:stCondLst>
                                        </p:cTn>
                                        <p:tgtEl>
                                          <p:spTgt spid="555"/>
                                        </p:tgtEl>
                                        <p:attrNameLst>
                                          <p:attrName>style.visibility</p:attrName>
                                        </p:attrNameLst>
                                      </p:cBhvr>
                                      <p:to>
                                        <p:strVal val="hidden"/>
                                      </p:to>
                                    </p:set>
                                  </p:childTnLst>
                                </p:cTn>
                              </p:par>
                              <p:par>
                                <p:cTn id="427" nodeType="withEffect" fill="hold" presetClass="exit" presetID="1">
                                  <p:stCondLst>
                                    <p:cond delay="0"/>
                                  </p:stCondLst>
                                  <p:childTnLst>
                                    <p:set>
                                      <p:cBhvr>
                                        <p:cTn id="428" dur="1" fill="hold">
                                          <p:stCondLst>
                                            <p:cond delay="0"/>
                                          </p:stCondLst>
                                        </p:cTn>
                                        <p:tgtEl>
                                          <p:spTgt spid="550"/>
                                        </p:tgtEl>
                                        <p:attrNameLst>
                                          <p:attrName>style.visibility</p:attrName>
                                        </p:attrNameLst>
                                      </p:cBhvr>
                                      <p:to>
                                        <p:strVal val="hidden"/>
                                      </p:to>
                                    </p:set>
                                  </p:childTnLst>
                                </p:cTn>
                              </p:par>
                              <p:par>
                                <p:cTn id="429" nodeType="withEffect" fill="hold" presetClass="exit" presetID="1">
                                  <p:stCondLst>
                                    <p:cond delay="0"/>
                                  </p:stCondLst>
                                  <p:childTnLst>
                                    <p:set>
                                      <p:cBhvr>
                                        <p:cTn id="430" dur="1" fill="hold">
                                          <p:stCondLst>
                                            <p:cond delay="0"/>
                                          </p:stCondLst>
                                        </p:cTn>
                                        <p:tgtEl>
                                          <p:spTgt spid="556"/>
                                        </p:tgtEl>
                                        <p:attrNameLst>
                                          <p:attrName>style.visibility</p:attrName>
                                        </p:attrNameLst>
                                      </p:cBhvr>
                                      <p:to>
                                        <p:strVal val="hidden"/>
                                      </p:to>
                                    </p:set>
                                  </p:childTnLst>
                                </p:cTn>
                              </p:par>
                              <p:par>
                                <p:cTn id="431" nodeType="withEffect" fill="hold" presetClass="exit" presetID="1">
                                  <p:stCondLst>
                                    <p:cond delay="0"/>
                                  </p:stCondLst>
                                  <p:childTnLst>
                                    <p:set>
                                      <p:cBhvr>
                                        <p:cTn id="432" dur="1" fill="hold">
                                          <p:stCondLst>
                                            <p:cond delay="0"/>
                                          </p:stCondLst>
                                        </p:cTn>
                                        <p:tgtEl>
                                          <p:spTgt spid="557"/>
                                        </p:tgtEl>
                                        <p:attrNameLst>
                                          <p:attrName>style.visibility</p:attrName>
                                        </p:attrNameLst>
                                      </p:cBhvr>
                                      <p:to>
                                        <p:strVal val="hidden"/>
                                      </p:to>
                                    </p:set>
                                  </p:childTnLst>
                                </p:cTn>
                              </p:par>
                              <p:par>
                                <p:cTn id="433" nodeType="withEffect" fill="hold" presetClass="entr" presetID="10">
                                  <p:stCondLst>
                                    <p:cond delay="0"/>
                                  </p:stCondLst>
                                  <p:childTnLst>
                                    <p:set>
                                      <p:cBhvr>
                                        <p:cTn id="434" dur="1" fill="hold">
                                          <p:stCondLst>
                                            <p:cond delay="0"/>
                                          </p:stCondLst>
                                        </p:cTn>
                                        <p:tgtEl>
                                          <p:spTgt spid="551"/>
                                        </p:tgtEl>
                                        <p:attrNameLst>
                                          <p:attrName>style.visibility</p:attrName>
                                        </p:attrNameLst>
                                      </p:cBhvr>
                                      <p:to>
                                        <p:strVal val="visible"/>
                                      </p:to>
                                    </p:set>
                                    <p:animEffect filter="fade" transition="in">
                                      <p:cBhvr additive="repl">
                                        <p:cTn id="435" dur="1000"/>
                                        <p:tgtEl>
                                          <p:spTgt spid="551"/>
                                        </p:tgtEl>
                                      </p:cBhvr>
                                    </p:animEffect>
                                  </p:childTnLst>
                                </p:cTn>
                              </p:par>
                              <p:par>
                                <p:cTn id="436" nodeType="withEffect" fill="hold" presetClass="entr" presetID="10">
                                  <p:stCondLst>
                                    <p:cond delay="0"/>
                                  </p:stCondLst>
                                  <p:childTnLst>
                                    <p:set>
                                      <p:cBhvr>
                                        <p:cTn id="437" dur="1" fill="hold">
                                          <p:stCondLst>
                                            <p:cond delay="0"/>
                                          </p:stCondLst>
                                        </p:cTn>
                                        <p:tgtEl>
                                          <p:spTgt spid="552"/>
                                        </p:tgtEl>
                                        <p:attrNameLst>
                                          <p:attrName>style.visibility</p:attrName>
                                        </p:attrNameLst>
                                      </p:cBhvr>
                                      <p:to>
                                        <p:strVal val="visible"/>
                                      </p:to>
                                    </p:set>
                                    <p:animEffect filter="fade" transition="in">
                                      <p:cBhvr additive="repl">
                                        <p:cTn id="438" dur="1000"/>
                                        <p:tgtEl>
                                          <p:spTgt spid="552"/>
                                        </p:tgtEl>
                                      </p:cBhvr>
                                    </p:animEffect>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0">
                                  <p:stCondLst>
                                    <p:cond delay="0"/>
                                  </p:stCondLst>
                                  <p:childTnLst>
                                    <p:set>
                                      <p:cBhvr>
                                        <p:cTn id="442" dur="1" fill="hold">
                                          <p:stCondLst>
                                            <p:cond delay="0"/>
                                          </p:stCondLst>
                                        </p:cTn>
                                        <p:tgtEl>
                                          <p:spTgt spid="553"/>
                                        </p:tgtEl>
                                        <p:attrNameLst>
                                          <p:attrName>style.visibility</p:attrName>
                                        </p:attrNameLst>
                                      </p:cBhvr>
                                      <p:to>
                                        <p:strVal val="visible"/>
                                      </p:to>
                                    </p:set>
                                    <p:animEffect filter="fade" transition="in">
                                      <p:cBhvr additive="repl">
                                        <p:cTn id="443" dur="1000"/>
                                        <p:tgtEl>
                                          <p:spTgt spid="553"/>
                                        </p:tgtEl>
                                      </p:cBhvr>
                                    </p:animEffect>
                                  </p:childTnLst>
                                </p:cTn>
                              </p:par>
                              <p:par>
                                <p:cTn id="444" nodeType="withEffect" fill="hold" presetClass="entr" presetID="10">
                                  <p:stCondLst>
                                    <p:cond delay="0"/>
                                  </p:stCondLst>
                                  <p:childTnLst>
                                    <p:set>
                                      <p:cBhvr>
                                        <p:cTn id="445" dur="1" fill="hold">
                                          <p:stCondLst>
                                            <p:cond delay="0"/>
                                          </p:stCondLst>
                                        </p:cTn>
                                        <p:tgtEl>
                                          <p:spTgt spid="554"/>
                                        </p:tgtEl>
                                        <p:attrNameLst>
                                          <p:attrName>style.visibility</p:attrName>
                                        </p:attrNameLst>
                                      </p:cBhvr>
                                      <p:to>
                                        <p:strVal val="visible"/>
                                      </p:to>
                                    </p:set>
                                    <p:animEffect filter="fade" transition="in">
                                      <p:cBhvr additive="repl">
                                        <p:cTn id="446" dur="1000"/>
                                        <p:tgtEl>
                                          <p:spTgt spid="554"/>
                                        </p:tgtEl>
                                      </p:cBhvr>
                                    </p:animEffec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10">
                                  <p:stCondLst>
                                    <p:cond delay="0"/>
                                  </p:stCondLst>
                                  <p:childTnLst>
                                    <p:set>
                                      <p:cBhvr>
                                        <p:cTn id="450" dur="1" fill="hold">
                                          <p:stCondLst>
                                            <p:cond delay="0"/>
                                          </p:stCondLst>
                                        </p:cTn>
                                        <p:tgtEl>
                                          <p:spTgt spid="558"/>
                                        </p:tgtEl>
                                        <p:attrNameLst>
                                          <p:attrName>style.visibility</p:attrName>
                                        </p:attrNameLst>
                                      </p:cBhvr>
                                      <p:to>
                                        <p:strVal val="visible"/>
                                      </p:to>
                                    </p:set>
                                    <p:animEffect filter="fade" transition="in">
                                      <p:cBhvr additive="repl">
                                        <p:cTn id="451" dur="1000"/>
                                        <p:tgtEl>
                                          <p:spTgt spid="558"/>
                                        </p:tgtEl>
                                      </p:cBhvr>
                                    </p:animEffect>
                                  </p:childTnLst>
                                </p:cTn>
                              </p:par>
                              <p:par>
                                <p:cTn id="452" nodeType="withEffect" fill="hold" presetClass="entr" presetID="10">
                                  <p:stCondLst>
                                    <p:cond delay="0"/>
                                  </p:stCondLst>
                                  <p:childTnLst>
                                    <p:set>
                                      <p:cBhvr>
                                        <p:cTn id="453" dur="1" fill="hold">
                                          <p:stCondLst>
                                            <p:cond delay="0"/>
                                          </p:stCondLst>
                                        </p:cTn>
                                        <p:tgtEl>
                                          <p:spTgt spid="559"/>
                                        </p:tgtEl>
                                        <p:attrNameLst>
                                          <p:attrName>style.visibility</p:attrName>
                                        </p:attrNameLst>
                                      </p:cBhvr>
                                      <p:to>
                                        <p:strVal val="visible"/>
                                      </p:to>
                                    </p:set>
                                    <p:animEffect filter="fade" transition="in">
                                      <p:cBhvr additive="repl">
                                        <p:cTn id="454" dur="1000"/>
                                        <p:tgtEl>
                                          <p:spTgt spid="559"/>
                                        </p:tgtEl>
                                      </p:cBhvr>
                                    </p:animEffect>
                                  </p:childTnLst>
                                </p:cTn>
                              </p:par>
                              <p:par>
                                <p:cTn id="455" nodeType="withEffect" fill="hold" presetClass="exit" presetID="1">
                                  <p:stCondLst>
                                    <p:cond delay="0"/>
                                  </p:stCondLst>
                                  <p:childTnLst>
                                    <p:set>
                                      <p:cBhvr>
                                        <p:cTn id="456" dur="1" fill="hold">
                                          <p:stCondLst>
                                            <p:cond delay="0"/>
                                          </p:stCondLst>
                                        </p:cTn>
                                        <p:tgtEl>
                                          <p:spTgt spid="551"/>
                                        </p:tgtEl>
                                        <p:attrNameLst>
                                          <p:attrName>style.visibility</p:attrName>
                                        </p:attrNameLst>
                                      </p:cBhvr>
                                      <p:to>
                                        <p:strVal val="hidden"/>
                                      </p:to>
                                    </p:set>
                                  </p:childTnLst>
                                </p:cTn>
                              </p:par>
                              <p:par>
                                <p:cTn id="457" nodeType="withEffect" fill="hold" presetClass="exit" presetID="1">
                                  <p:stCondLst>
                                    <p:cond delay="0"/>
                                  </p:stCondLst>
                                  <p:childTnLst>
                                    <p:set>
                                      <p:cBhvr>
                                        <p:cTn id="458" dur="1" fill="hold">
                                          <p:stCondLst>
                                            <p:cond delay="0"/>
                                          </p:stCondLst>
                                        </p:cTn>
                                        <p:tgtEl>
                                          <p:spTgt spid="553"/>
                                        </p:tgtEl>
                                        <p:attrNameLst>
                                          <p:attrName>style.visibility</p:attrName>
                                        </p:attrNameLst>
                                      </p:cBhvr>
                                      <p:to>
                                        <p:strVal val="hidden"/>
                                      </p:to>
                                    </p:set>
                                  </p:childTnLst>
                                </p:cTn>
                              </p:par>
                              <p:par>
                                <p:cTn id="459" nodeType="withEffect" fill="hold" presetClass="exit" presetID="1">
                                  <p:stCondLst>
                                    <p:cond delay="0"/>
                                  </p:stCondLst>
                                  <p:childTnLst>
                                    <p:set>
                                      <p:cBhvr>
                                        <p:cTn id="460" dur="1" fill="hold">
                                          <p:stCondLst>
                                            <p:cond delay="0"/>
                                          </p:stCondLst>
                                        </p:cTn>
                                        <p:tgtEl>
                                          <p:spTgt spid="554"/>
                                        </p:tgtEl>
                                        <p:attrNameLst>
                                          <p:attrName>style.visibility</p:attrName>
                                        </p:attrNameLst>
                                      </p:cBhvr>
                                      <p:to>
                                        <p:strVal val="hidden"/>
                                      </p:to>
                                    </p:set>
                                  </p:childTnLst>
                                </p:cTn>
                              </p:par>
                              <p:par>
                                <p:cTn id="461" nodeType="withEffect" fill="hold" presetClass="exit" presetID="1">
                                  <p:stCondLst>
                                    <p:cond delay="0"/>
                                  </p:stCondLst>
                                  <p:childTnLst>
                                    <p:set>
                                      <p:cBhvr>
                                        <p:cTn id="462" dur="1" fill="hold">
                                          <p:stCondLst>
                                            <p:cond delay="0"/>
                                          </p:stCondLst>
                                        </p:cTn>
                                        <p:tgtEl>
                                          <p:spTgt spid="552"/>
                                        </p:tgtEl>
                                        <p:attrNameLst>
                                          <p:attrName>style.visibility</p:attrName>
                                        </p:attrNameLst>
                                      </p:cBhvr>
                                      <p:to>
                                        <p:strVal val="hidden"/>
                                      </p:to>
                                    </p:set>
                                  </p:childTnLst>
                                </p:cTn>
                              </p:par>
                            </p:childTnLst>
                          </p:cTn>
                        </p:par>
                      </p:childTnLst>
                    </p:cTn>
                  </p:par>
                  <p:par>
                    <p:cTn id="463" fill="hold">
                      <p:stCondLst>
                        <p:cond delay="indefinite"/>
                      </p:stCondLst>
                      <p:childTnLst>
                        <p:par>
                          <p:cTn id="464" fill="hold">
                            <p:stCondLst>
                              <p:cond delay="0"/>
                            </p:stCondLst>
                            <p:childTnLst>
                              <p:par>
                                <p:cTn id="465" nodeType="clickEffect" fill="hold" presetClass="exit" presetID="1">
                                  <p:stCondLst>
                                    <p:cond delay="0"/>
                                  </p:stCondLst>
                                  <p:childTnLst>
                                    <p:set>
                                      <p:cBhvr>
                                        <p:cTn id="466" dur="1" fill="hold">
                                          <p:stCondLst>
                                            <p:cond delay="100"/>
                                          </p:stCondLst>
                                        </p:cTn>
                                        <p:tgtEl>
                                          <p:spTgt spid="558"/>
                                        </p:tgtEl>
                                        <p:attrNameLst>
                                          <p:attrName>style.visibility</p:attrName>
                                        </p:attrNameLst>
                                      </p:cBhvr>
                                      <p:to>
                                        <p:strVal val="hidden"/>
                                      </p:to>
                                    </p:set>
                                  </p:childTnLst>
                                </p:cTn>
                              </p:par>
                              <p:par>
                                <p:cTn id="467" nodeType="withEffect" fill="hold" presetClass="exit" presetID="1">
                                  <p:stCondLst>
                                    <p:cond delay="0"/>
                                  </p:stCondLst>
                                  <p:childTnLst>
                                    <p:set>
                                      <p:cBhvr>
                                        <p:cTn id="468" dur="1" fill="hold">
                                          <p:stCondLst>
                                            <p:cond delay="0"/>
                                          </p:stCondLst>
                                        </p:cTn>
                                        <p:tgtEl>
                                          <p:spTgt spid="559"/>
                                        </p:tgtEl>
                                        <p:attrNameLst>
                                          <p:attrName>style.visibility</p:attrName>
                                        </p:attrNameLst>
                                      </p:cBhvr>
                                      <p:to>
                                        <p:strVal val="hidden"/>
                                      </p:to>
                                    </p:set>
                                  </p:childTnLst>
                                </p:cTn>
                              </p:par>
                              <p:par>
                                <p:cTn id="469" nodeType="withEffect" fill="hold" presetClass="exit" presetID="1">
                                  <p:stCondLst>
                                    <p:cond delay="0"/>
                                  </p:stCondLst>
                                  <p:childTnLst>
                                    <p:set>
                                      <p:cBhvr>
                                        <p:cTn id="470" dur="1" fill="hold">
                                          <p:stCondLst>
                                            <p:cond delay="0"/>
                                          </p:stCondLst>
                                        </p:cTn>
                                        <p:tgtEl>
                                          <p:spTgt spid="541"/>
                                        </p:tgtEl>
                                        <p:attrNameLst>
                                          <p:attrName>style.visibility</p:attrName>
                                        </p:attrNameLst>
                                      </p:cBhvr>
                                      <p:to>
                                        <p:strVal val="hidden"/>
                                      </p:to>
                                    </p:set>
                                  </p:childTnLst>
                                </p:cTn>
                              </p:par>
                              <p:par>
                                <p:cTn id="471" nodeType="withEffect" fill="hold" presetClass="entr" presetID="10">
                                  <p:stCondLst>
                                    <p:cond delay="0"/>
                                  </p:stCondLst>
                                  <p:childTnLst>
                                    <p:set>
                                      <p:cBhvr>
                                        <p:cTn id="472" dur="1" fill="hold">
                                          <p:stCondLst>
                                            <p:cond delay="0"/>
                                          </p:stCondLst>
                                        </p:cTn>
                                        <p:tgtEl>
                                          <p:spTgt spid="560"/>
                                        </p:tgtEl>
                                        <p:attrNameLst>
                                          <p:attrName>style.visibility</p:attrName>
                                        </p:attrNameLst>
                                      </p:cBhvr>
                                      <p:to>
                                        <p:strVal val="visible"/>
                                      </p:to>
                                    </p:set>
                                    <p:animEffect filter="fade" transition="in">
                                      <p:cBhvr additive="repl">
                                        <p:cTn id="473" dur="1000"/>
                                        <p:tgtEl>
                                          <p:spTgt spid="560"/>
                                        </p:tgtEl>
                                      </p:cBhvr>
                                    </p:animEffect>
                                  </p:childTnLst>
                                </p:cTn>
                              </p:par>
                            </p:childTnLst>
                          </p:cTn>
                        </p:par>
                      </p:childTnLst>
                    </p:cTn>
                  </p:par>
                  <p:par>
                    <p:cTn id="474" fill="hold">
                      <p:stCondLst>
                        <p:cond delay="indefinite"/>
                      </p:stCondLst>
                      <p:childTnLst>
                        <p:par>
                          <p:cTn id="475" fill="hold">
                            <p:stCondLst>
                              <p:cond delay="0"/>
                            </p:stCondLst>
                            <p:childTnLst>
                              <p:par>
                                <p:cTn id="476" nodeType="clickEffect" fill="hold" presetClass="entr" presetID="10">
                                  <p:stCondLst>
                                    <p:cond delay="0"/>
                                  </p:stCondLst>
                                  <p:childTnLst>
                                    <p:set>
                                      <p:cBhvr>
                                        <p:cTn id="477" dur="1" fill="hold">
                                          <p:stCondLst>
                                            <p:cond delay="0"/>
                                          </p:stCondLst>
                                        </p:cTn>
                                        <p:tgtEl>
                                          <p:spTgt spid="561"/>
                                        </p:tgtEl>
                                        <p:attrNameLst>
                                          <p:attrName>style.visibility</p:attrName>
                                        </p:attrNameLst>
                                      </p:cBhvr>
                                      <p:to>
                                        <p:strVal val="visible"/>
                                      </p:to>
                                    </p:set>
                                    <p:animEffect filter="fade" transition="in">
                                      <p:cBhvr additive="repl">
                                        <p:cTn id="478" dur="1"/>
                                        <p:tgtEl>
                                          <p:spTgt spid="561"/>
                                        </p:tgtEl>
                                      </p:cBhvr>
                                    </p:animEffect>
                                  </p:childTnLst>
                                </p:cTn>
                              </p:par>
                            </p:childTnLst>
                          </p:cTn>
                        </p:par>
                      </p:childTnLst>
                    </p:cTn>
                  </p:par>
                  <p:par>
                    <p:cTn id="479" fill="hold">
                      <p:stCondLst>
                        <p:cond delay="indefinite"/>
                      </p:stCondLst>
                      <p:childTnLst>
                        <p:par>
                          <p:cTn id="480" fill="hold">
                            <p:stCondLst>
                              <p:cond delay="0"/>
                            </p:stCondLst>
                            <p:childTnLst>
                              <p:par>
                                <p:cTn id="481" nodeType="clickEffect" fill="hold" presetClass="exit" presetID="1">
                                  <p:stCondLst>
                                    <p:cond delay="0"/>
                                  </p:stCondLst>
                                  <p:childTnLst>
                                    <p:set>
                                      <p:cBhvr>
                                        <p:cTn id="482" dur="1" fill="hold">
                                          <p:stCondLst>
                                            <p:cond delay="0"/>
                                          </p:stCondLst>
                                        </p:cTn>
                                        <p:tgtEl>
                                          <p:spTgt spid="561"/>
                                        </p:tgtEl>
                                        <p:attrNameLst>
                                          <p:attrName>style.visibility</p:attrName>
                                        </p:attrNameLst>
                                      </p:cBhvr>
                                      <p:to>
                                        <p:strVal val="hidden"/>
                                      </p:to>
                                    </p:set>
                                  </p:childTnLst>
                                </p:cTn>
                              </p:par>
                              <p:par>
                                <p:cTn id="483" nodeType="withEffect" fill="hold" presetClass="entr" presetID="10">
                                  <p:stCondLst>
                                    <p:cond delay="0"/>
                                  </p:stCondLst>
                                  <p:childTnLst>
                                    <p:set>
                                      <p:cBhvr>
                                        <p:cTn id="484" dur="1" fill="hold">
                                          <p:stCondLst>
                                            <p:cond delay="0"/>
                                          </p:stCondLst>
                                        </p:cTn>
                                        <p:tgtEl>
                                          <p:spTgt spid="563"/>
                                        </p:tgtEl>
                                        <p:attrNameLst>
                                          <p:attrName>style.visibility</p:attrName>
                                        </p:attrNameLst>
                                      </p:cBhvr>
                                      <p:to>
                                        <p:strVal val="visible"/>
                                      </p:to>
                                    </p:set>
                                    <p:animEffect filter="fade" transition="in">
                                      <p:cBhvr additive="repl">
                                        <p:cTn id="485" dur="1000"/>
                                        <p:tgtEl>
                                          <p:spTgt spid="563"/>
                                        </p:tgtEl>
                                      </p:cBhvr>
                                    </p:animEffect>
                                  </p:childTnLst>
                                </p:cTn>
                              </p:par>
                              <p:par>
                                <p:cTn id="486" nodeType="withEffect" fill="hold" presetClass="entr" presetID="10">
                                  <p:stCondLst>
                                    <p:cond delay="0"/>
                                  </p:stCondLst>
                                  <p:childTnLst>
                                    <p:set>
                                      <p:cBhvr>
                                        <p:cTn id="487" dur="1" fill="hold">
                                          <p:stCondLst>
                                            <p:cond delay="0"/>
                                          </p:stCondLst>
                                        </p:cTn>
                                        <p:tgtEl>
                                          <p:spTgt spid="562"/>
                                        </p:tgtEl>
                                        <p:attrNameLst>
                                          <p:attrName>style.visibility</p:attrName>
                                        </p:attrNameLst>
                                      </p:cBhvr>
                                      <p:to>
                                        <p:strVal val="visible"/>
                                      </p:to>
                                    </p:set>
                                    <p:animEffect filter="fade" transition="in">
                                      <p:cBhvr additive="repl">
                                        <p:cTn id="488" dur="1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3633120" y="5138280"/>
            <a:ext cx="6548760" cy="823320"/>
          </a:xfrm>
          <a:prstGeom prst="rect">
            <a:avLst/>
          </a:prstGeom>
          <a:noFill/>
          <a:ln>
            <a:noFill/>
          </a:ln>
        </p:spPr>
        <p:txBody>
          <a:bodyPr>
            <a:noAutofit/>
          </a:bodyPr>
          <a:p>
            <a:pPr>
              <a:lnSpc>
                <a:spcPct val="90000"/>
              </a:lnSpc>
              <a:tabLst>
                <a:tab algn="l" pos="0"/>
              </a:tabLst>
            </a:pPr>
            <a:r>
              <a:rPr b="0" lang="ru-RU" sz="2000" spc="-1" strike="noStrike">
                <a:solidFill>
                  <a:srgbClr val="323332"/>
                </a:solidFill>
                <a:latin typeface="Proxima Nova"/>
                <a:ea typeface="Proxima Nova"/>
              </a:rPr>
              <a:t>Detected 2400.131 MHz processor.</a:t>
            </a:r>
            <a:endParaRPr b="0" lang="en-US" sz="2000" spc="-1" strike="noStrike">
              <a:solidFill>
                <a:srgbClr val="000000"/>
              </a:solidFill>
              <a:latin typeface="Arial"/>
            </a:endParaRPr>
          </a:p>
          <a:p>
            <a:pPr>
              <a:lnSpc>
                <a:spcPct val="90000"/>
              </a:lnSpc>
              <a:tabLst>
                <a:tab algn="l" pos="0"/>
              </a:tabLst>
            </a:pPr>
            <a:r>
              <a:rPr b="0" lang="ru-RU" sz="2000" spc="-1" strike="noStrike">
                <a:solidFill>
                  <a:srgbClr val="323332"/>
                </a:solidFill>
                <a:latin typeface="Proxima Nova"/>
                <a:ea typeface="Proxima Nova"/>
              </a:rPr>
              <a:t>Calibrating delay loop... 4799.56 BogoMIPS</a:t>
            </a:r>
            <a:endParaRPr b="0" lang="en-US" sz="2000" spc="-1" strike="noStrike">
              <a:solidFill>
                <a:srgbClr val="000000"/>
              </a:solidFill>
              <a:latin typeface="Arial"/>
            </a:endParaRPr>
          </a:p>
        </p:txBody>
      </p:sp>
      <p:sp>
        <p:nvSpPr>
          <p:cNvPr id="565"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Время (2/3)</a:t>
            </a:r>
            <a:endParaRPr b="0" lang="en-US" sz="3200" spc="-1" strike="noStrike">
              <a:solidFill>
                <a:srgbClr val="000000"/>
              </a:solidFill>
              <a:latin typeface="Arial"/>
            </a:endParaRPr>
          </a:p>
        </p:txBody>
      </p:sp>
      <p:sp>
        <p:nvSpPr>
          <p:cNvPr id="566"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75C0F959-F246-46DE-B681-6B7D391C5DD9}"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67" name="CustomShape 4"/>
          <p:cNvSpPr/>
          <p:nvPr/>
        </p:nvSpPr>
        <p:spPr>
          <a:xfrm>
            <a:off x="4229280" y="1351800"/>
            <a:ext cx="3232800" cy="567720"/>
          </a:xfrm>
          <a:prstGeom prst="rect">
            <a:avLst/>
          </a:prstGeom>
          <a:noFill/>
          <a:ln>
            <a:noFill/>
          </a:ln>
        </p:spPr>
        <p:style>
          <a:lnRef idx="0"/>
          <a:fillRef idx="0"/>
          <a:effectRef idx="0"/>
          <a:fontRef idx="minor"/>
        </p:style>
        <p:txBody>
          <a:bodyPr tIns="91440" bIns="91440">
            <a:spAutoFit/>
          </a:bodyPr>
          <a:p>
            <a:pPr algn="ctr">
              <a:lnSpc>
                <a:spcPct val="115000"/>
              </a:lnSpc>
              <a:spcBef>
                <a:spcPts val="1199"/>
              </a:spcBef>
              <a:spcAft>
                <a:spcPts val="1199"/>
              </a:spcAft>
              <a:tabLst>
                <a:tab algn="l" pos="0"/>
              </a:tabLst>
            </a:pPr>
            <a:r>
              <a:rPr b="0" lang="ru-RU" sz="2200" spc="-1" strike="noStrike">
                <a:solidFill>
                  <a:srgbClr val="000000"/>
                </a:solidFill>
                <a:latin typeface="Arial"/>
                <a:ea typeface="Arial"/>
              </a:rPr>
              <a:t>Real Time Clock</a:t>
            </a:r>
            <a:endParaRPr b="0" lang="en-US" sz="2200" spc="-1" strike="noStrike">
              <a:latin typeface="Arial"/>
            </a:endParaRPr>
          </a:p>
        </p:txBody>
      </p:sp>
      <p:pic>
        <p:nvPicPr>
          <p:cNvPr id="568" name="Google Shape;480;gc5f5f974c8_0_104" descr=""/>
          <p:cNvPicPr/>
          <p:nvPr/>
        </p:nvPicPr>
        <p:blipFill>
          <a:blip r:embed="rId1"/>
          <a:stretch/>
        </p:blipFill>
        <p:spPr>
          <a:xfrm>
            <a:off x="3633120" y="2120760"/>
            <a:ext cx="4424400" cy="2615760"/>
          </a:xfrm>
          <a:prstGeom prst="rect">
            <a:avLst/>
          </a:prstGeom>
          <a:ln>
            <a:noFill/>
          </a:ln>
        </p:spPr>
      </p:pic>
    </p:spTree>
  </p:cSld>
  <mc:AlternateContent>
    <mc:Choice Requires="p14">
      <p:transition spd="slow" p14:dur="2000"/>
    </mc:Choice>
    <mc:Fallback>
      <p:transition spd="slow"/>
    </mc:Fallback>
  </mc:AlternateContent>
  <p:timing>
    <p:tnLst>
      <p:par>
        <p:cTn id="489" dur="indefinite" restart="never" nodeType="tmRoot">
          <p:childTnLst>
            <p:seq>
              <p:cTn id="490" dur="indefinite" nodeType="mainSeq">
                <p:childTnLst>
                  <p:par>
                    <p:cTn id="491" fill="hold">
                      <p:stCondLst>
                        <p:cond delay="indefinite"/>
                      </p:stCondLst>
                      <p:childTnLst>
                        <p:par>
                          <p:cTn id="492" fill="hold">
                            <p:stCondLst>
                              <p:cond delay="0"/>
                            </p:stCondLst>
                            <p:childTnLst>
                              <p:par>
                                <p:cTn id="493" nodeType="clickEffect" fill="hold" presetClass="entr" presetID="10">
                                  <p:stCondLst>
                                    <p:cond delay="0"/>
                                  </p:stCondLst>
                                  <p:childTnLst>
                                    <p:set>
                                      <p:cBhvr>
                                        <p:cTn id="494" dur="1" fill="hold">
                                          <p:stCondLst>
                                            <p:cond delay="0"/>
                                          </p:stCondLst>
                                        </p:cTn>
                                        <p:tgtEl>
                                          <p:spTgt spid="564"/>
                                        </p:tgtEl>
                                        <p:attrNameLst>
                                          <p:attrName>style.visibility</p:attrName>
                                        </p:attrNameLst>
                                      </p:cBhvr>
                                      <p:to>
                                        <p:strVal val="visible"/>
                                      </p:to>
                                    </p:set>
                                    <p:animEffect filter="fade" transition="in">
                                      <p:cBhvr additive="repl">
                                        <p:cTn id="495"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3024720" y="5430600"/>
            <a:ext cx="5767920" cy="433800"/>
          </a:xfrm>
          <a:prstGeom prst="rect">
            <a:avLst/>
          </a:prstGeom>
          <a:noFill/>
          <a:ln>
            <a:noFill/>
          </a:ln>
        </p:spPr>
        <p:txBody>
          <a:bodyPr>
            <a:noAutofit/>
          </a:bodyPr>
          <a:p>
            <a:pPr algn="ctr">
              <a:lnSpc>
                <a:spcPct val="115000"/>
              </a:lnSpc>
              <a:spcBef>
                <a:spcPts val="1199"/>
              </a:spcBef>
              <a:tabLst>
                <a:tab algn="l" pos="0"/>
              </a:tabLst>
            </a:pPr>
            <a:r>
              <a:rPr b="0" lang="ru-RU" sz="2200" spc="-1" strike="noStrike">
                <a:solidFill>
                  <a:srgbClr val="323332"/>
                </a:solidFill>
                <a:latin typeface="Proxima Nova"/>
                <a:ea typeface="Proxima Nova"/>
              </a:rPr>
              <a:t>Точность - пикосекунды (</a:t>
            </a:r>
            <a:r>
              <a:rPr b="0" lang="ru-RU" sz="1250" spc="-1" strike="noStrike">
                <a:solidFill>
                  <a:srgbClr val="202122"/>
                </a:solidFill>
                <a:highlight>
                  <a:srgbClr val="ffffff"/>
                </a:highlight>
                <a:latin typeface="Arial"/>
                <a:ea typeface="Arial"/>
              </a:rPr>
              <a:t> </a:t>
            </a:r>
            <a:r>
              <a:rPr b="0" lang="ru-RU" sz="1850" spc="-1" strike="noStrike">
                <a:solidFill>
                  <a:srgbClr val="202122"/>
                </a:solidFill>
                <a:highlight>
                  <a:srgbClr val="ffffff"/>
                </a:highlight>
                <a:latin typeface="Arial"/>
                <a:ea typeface="Arial"/>
              </a:rPr>
              <a:t>10</a:t>
            </a:r>
            <a:r>
              <a:rPr b="0" lang="ru-RU" sz="2200" spc="-1" strike="noStrike" baseline="30000">
                <a:solidFill>
                  <a:srgbClr val="202122"/>
                </a:solidFill>
                <a:highlight>
                  <a:srgbClr val="ffffff"/>
                </a:highlight>
                <a:latin typeface="Arial"/>
                <a:ea typeface="Arial"/>
              </a:rPr>
              <a:t>−12</a:t>
            </a:r>
            <a:r>
              <a:rPr b="0" lang="ru-RU" sz="2200" spc="-1" strike="noStrike">
                <a:solidFill>
                  <a:srgbClr val="323332"/>
                </a:solidFill>
                <a:highlight>
                  <a:srgbClr val="ffffff"/>
                </a:highlight>
                <a:latin typeface="Proxima Nova"/>
                <a:ea typeface="Proxima Nova"/>
              </a:rPr>
              <a:t>)</a:t>
            </a:r>
            <a:endParaRPr b="0" lang="en-US" sz="2200" spc="-1" strike="noStrike">
              <a:solidFill>
                <a:srgbClr val="000000"/>
              </a:solidFill>
              <a:latin typeface="Arial"/>
            </a:endParaRPr>
          </a:p>
          <a:p>
            <a:pPr>
              <a:lnSpc>
                <a:spcPct val="90000"/>
              </a:lnSpc>
              <a:spcBef>
                <a:spcPts val="1199"/>
              </a:spcBef>
              <a:tabLst>
                <a:tab algn="l" pos="0"/>
              </a:tabLst>
            </a:pPr>
            <a:endParaRPr b="0" lang="en-US" sz="2200" spc="-1" strike="noStrike">
              <a:solidFill>
                <a:srgbClr val="000000"/>
              </a:solidFill>
              <a:latin typeface="Arial"/>
            </a:endParaRPr>
          </a:p>
        </p:txBody>
      </p:sp>
      <p:sp>
        <p:nvSpPr>
          <p:cNvPr id="570"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Время (3/3)</a:t>
            </a:r>
            <a:endParaRPr b="0" lang="en-US" sz="3200" spc="-1" strike="noStrike">
              <a:solidFill>
                <a:srgbClr val="000000"/>
              </a:solidFill>
              <a:latin typeface="Arial"/>
            </a:endParaRPr>
          </a:p>
        </p:txBody>
      </p:sp>
      <p:sp>
        <p:nvSpPr>
          <p:cNvPr id="571"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1471302D-6707-4888-8BED-A149E4E7021F}"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72" name="TextShape 4"/>
          <p:cNvSpPr txBox="1"/>
          <p:nvPr/>
        </p:nvSpPr>
        <p:spPr>
          <a:xfrm>
            <a:off x="6924240" y="4830480"/>
            <a:ext cx="4221720" cy="433800"/>
          </a:xfrm>
          <a:prstGeom prst="rect">
            <a:avLst/>
          </a:prstGeom>
          <a:noFill/>
          <a:ln>
            <a:noFill/>
          </a:ln>
        </p:spPr>
        <p:txBody>
          <a:bodyPr>
            <a:noAutofit/>
          </a:bodyPr>
          <a:p>
            <a:pPr algn="ctr">
              <a:lnSpc>
                <a:spcPct val="115000"/>
              </a:lnSpc>
              <a:spcBef>
                <a:spcPts val="1199"/>
              </a:spcBef>
              <a:tabLst>
                <a:tab algn="l" pos="0"/>
              </a:tabLst>
            </a:pPr>
            <a:r>
              <a:rPr b="0" lang="ru-RU" sz="2000" spc="-1" strike="noStrike">
                <a:solidFill>
                  <a:srgbClr val="323332"/>
                </a:solidFill>
                <a:latin typeface="Proxima Nova"/>
                <a:ea typeface="Proxima Nova"/>
              </a:rPr>
              <a:t>Атомные часы</a:t>
            </a:r>
            <a:endParaRPr b="0" lang="en-US" sz="2000" spc="-1" strike="noStrike">
              <a:solidFill>
                <a:srgbClr val="000000"/>
              </a:solidFill>
              <a:latin typeface="Arial"/>
            </a:endParaRPr>
          </a:p>
          <a:p>
            <a:pPr>
              <a:lnSpc>
                <a:spcPct val="90000"/>
              </a:lnSpc>
              <a:spcBef>
                <a:spcPts val="1199"/>
              </a:spcBef>
              <a:tabLst>
                <a:tab algn="l" pos="0"/>
              </a:tabLst>
            </a:pPr>
            <a:endParaRPr b="0" lang="en-US" sz="2000" spc="-1" strike="noStrike">
              <a:solidFill>
                <a:srgbClr val="000000"/>
              </a:solidFill>
              <a:latin typeface="Arial"/>
            </a:endParaRPr>
          </a:p>
        </p:txBody>
      </p:sp>
      <p:sp>
        <p:nvSpPr>
          <p:cNvPr id="573" name="TextShape 5"/>
          <p:cNvSpPr txBox="1"/>
          <p:nvPr/>
        </p:nvSpPr>
        <p:spPr>
          <a:xfrm>
            <a:off x="545040" y="4830480"/>
            <a:ext cx="4221720" cy="433800"/>
          </a:xfrm>
          <a:prstGeom prst="rect">
            <a:avLst/>
          </a:prstGeom>
          <a:noFill/>
          <a:ln>
            <a:noFill/>
          </a:ln>
        </p:spPr>
        <p:txBody>
          <a:bodyPr>
            <a:noAutofit/>
          </a:bodyPr>
          <a:p>
            <a:pPr algn="ctr">
              <a:lnSpc>
                <a:spcPct val="115000"/>
              </a:lnSpc>
              <a:spcBef>
                <a:spcPts val="1199"/>
              </a:spcBef>
              <a:tabLst>
                <a:tab algn="l" pos="0"/>
              </a:tabLst>
            </a:pPr>
            <a:r>
              <a:rPr b="0" lang="ru-RU" sz="2000" spc="-1" strike="noStrike">
                <a:solidFill>
                  <a:srgbClr val="323332"/>
                </a:solidFill>
                <a:latin typeface="Proxima Nova"/>
                <a:ea typeface="Proxima Nova"/>
              </a:rPr>
              <a:t>Источник сигнала</a:t>
            </a:r>
            <a:endParaRPr b="0" lang="en-US" sz="2000" spc="-1" strike="noStrike">
              <a:solidFill>
                <a:srgbClr val="000000"/>
              </a:solidFill>
              <a:latin typeface="Arial"/>
            </a:endParaRPr>
          </a:p>
          <a:p>
            <a:pPr>
              <a:lnSpc>
                <a:spcPct val="90000"/>
              </a:lnSpc>
              <a:spcBef>
                <a:spcPts val="1199"/>
              </a:spcBef>
              <a:tabLst>
                <a:tab algn="l" pos="0"/>
              </a:tabLst>
            </a:pPr>
            <a:endParaRPr b="0" lang="en-US" sz="2000" spc="-1" strike="noStrike">
              <a:solidFill>
                <a:srgbClr val="000000"/>
              </a:solidFill>
              <a:latin typeface="Arial"/>
            </a:endParaRPr>
          </a:p>
        </p:txBody>
      </p:sp>
      <p:pic>
        <p:nvPicPr>
          <p:cNvPr id="574" name="Google Shape;490;gc5f5f974c8_0_110" descr=""/>
          <p:cNvPicPr/>
          <p:nvPr/>
        </p:nvPicPr>
        <p:blipFill>
          <a:blip r:embed="rId1"/>
          <a:stretch/>
        </p:blipFill>
        <p:spPr>
          <a:xfrm>
            <a:off x="1242000" y="2126880"/>
            <a:ext cx="3525120" cy="2643480"/>
          </a:xfrm>
          <a:prstGeom prst="rect">
            <a:avLst/>
          </a:prstGeom>
          <a:ln>
            <a:noFill/>
          </a:ln>
        </p:spPr>
      </p:pic>
      <p:pic>
        <p:nvPicPr>
          <p:cNvPr id="575" name="Google Shape;491;gc5f5f974c8_0_110" descr=""/>
          <p:cNvPicPr/>
          <p:nvPr/>
        </p:nvPicPr>
        <p:blipFill>
          <a:blip r:embed="rId2"/>
          <a:stretch/>
        </p:blipFill>
        <p:spPr>
          <a:xfrm>
            <a:off x="7637400" y="1881720"/>
            <a:ext cx="2795760" cy="2782800"/>
          </a:xfrm>
          <a:prstGeom prst="rect">
            <a:avLst/>
          </a:prstGeom>
          <a:ln>
            <a:noFill/>
          </a:ln>
        </p:spPr>
      </p:pic>
      <p:sp>
        <p:nvSpPr>
          <p:cNvPr id="576" name="TextShape 6"/>
          <p:cNvSpPr txBox="1"/>
          <p:nvPr/>
        </p:nvSpPr>
        <p:spPr>
          <a:xfrm>
            <a:off x="4028040" y="1447560"/>
            <a:ext cx="3866760" cy="433800"/>
          </a:xfrm>
          <a:prstGeom prst="rect">
            <a:avLst/>
          </a:prstGeom>
          <a:noFill/>
          <a:ln>
            <a:noFill/>
          </a:ln>
        </p:spPr>
        <p:txBody>
          <a:bodyPr>
            <a:noAutofit/>
          </a:bodyPr>
          <a:p>
            <a:pPr algn="ctr">
              <a:lnSpc>
                <a:spcPct val="115000"/>
              </a:lnSpc>
              <a:spcBef>
                <a:spcPts val="1199"/>
              </a:spcBef>
              <a:tabLst>
                <a:tab algn="l" pos="0"/>
              </a:tabLst>
            </a:pPr>
            <a:r>
              <a:rPr b="0" lang="ru-RU" sz="2000" spc="-1" strike="noStrike">
                <a:solidFill>
                  <a:srgbClr val="323332"/>
                </a:solidFill>
                <a:latin typeface="Proxima Nova"/>
                <a:ea typeface="Proxima Nova"/>
              </a:rPr>
              <a:t>PPS (Pulse Per Second)</a:t>
            </a:r>
            <a:endParaRPr b="0" lang="en-US" sz="2000" spc="-1" strike="noStrike">
              <a:solidFill>
                <a:srgbClr val="000000"/>
              </a:solidFill>
              <a:latin typeface="Arial"/>
            </a:endParaRPr>
          </a:p>
          <a:p>
            <a:pPr>
              <a:lnSpc>
                <a:spcPct val="90000"/>
              </a:lnSpc>
              <a:spcBef>
                <a:spcPts val="1199"/>
              </a:spcBef>
              <a:tabLst>
                <a:tab algn="l" pos="0"/>
              </a:tabLs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TextShape 1"/>
          <p:cNvSpPr txBox="1"/>
          <p:nvPr/>
        </p:nvSpPr>
        <p:spPr>
          <a:xfrm>
            <a:off x="921240" y="1415160"/>
            <a:ext cx="9726120" cy="4683240"/>
          </a:xfrm>
          <a:prstGeom prst="rect">
            <a:avLst/>
          </a:prstGeom>
          <a:noFill/>
          <a:ln>
            <a:noFill/>
          </a:ln>
        </p:spPr>
        <p:txBody>
          <a:bodyPr>
            <a:noAutofit/>
          </a:bodyPr>
          <a:p>
            <a:pPr>
              <a:lnSpc>
                <a:spcPct val="90000"/>
              </a:lnSpc>
              <a:tabLst>
                <a:tab algn="l" pos="0"/>
              </a:tabLst>
            </a:pPr>
            <a:r>
              <a:rPr b="0" lang="ru-RU" sz="1450" spc="-1" strike="noStrike">
                <a:solidFill>
                  <a:srgbClr val="d81b60"/>
                </a:solidFill>
                <a:latin typeface="Roboto Mono"/>
                <a:ea typeface="Roboto Mono"/>
              </a:rPr>
              <a:t>/**</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d81b60"/>
                </a:solidFill>
                <a:latin typeface="Roboto Mono"/>
                <a:ea typeface="Roboto Mono"/>
              </a:rPr>
              <a:t> </a:t>
            </a:r>
            <a:r>
              <a:rPr b="0" lang="ru-RU" sz="1450" spc="-1" strike="noStrike">
                <a:solidFill>
                  <a:srgbClr val="d81b60"/>
                </a:solidFill>
                <a:latin typeface="Roboto Mono"/>
                <a:ea typeface="Roboto Mono"/>
              </a:rPr>
              <a:t>* 30.09.2018</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d81b60"/>
                </a:solidFill>
                <a:latin typeface="Roboto Mono"/>
                <a:ea typeface="Roboto Mono"/>
              </a:rPr>
              <a:t> </a:t>
            </a:r>
            <a:r>
              <a:rPr b="0" lang="ru-RU" sz="1450" spc="-1" strike="noStrike">
                <a:solidFill>
                  <a:srgbClr val="d81b60"/>
                </a:solidFill>
                <a:latin typeface="Roboto Mono"/>
                <a:ea typeface="Roboto Mono"/>
              </a:rPr>
              <a:t>* 33 virtual functions, 149 lines.</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d81b60"/>
                </a:solidFill>
                <a:latin typeface="Roboto Mono"/>
                <a:ea typeface="Roboto Mono"/>
              </a:rPr>
              <a:t> </a:t>
            </a:r>
            <a:r>
              <a:rPr b="0" lang="ru-RU" sz="1450" spc="-1" strike="noStrike">
                <a:solidFill>
                  <a:srgbClr val="d81b60"/>
                </a:solidFill>
                <a:latin typeface="Roboto Mono"/>
                <a:ea typeface="Roboto Mono"/>
              </a:rPr>
              <a:t>*/</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file_operations</a:t>
            </a:r>
            <a:r>
              <a:rPr b="0" lang="ru-RU" sz="1450" spc="-1" strike="noStrike">
                <a:solidFill>
                  <a:srgbClr val="37474f"/>
                </a:solidFill>
                <a:latin typeface="Roboto Mono"/>
                <a:ea typeface="Roboto Mono"/>
              </a:rPr>
              <a:t> {</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loff_t (*llseek)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a:t>
            </a:r>
            <a:r>
              <a:rPr b="0" lang="ru-RU" sz="1450" spc="-1" strike="noStrike">
                <a:solidFill>
                  <a:srgbClr val="37474f"/>
                </a:solidFill>
                <a:latin typeface="Roboto Mono"/>
                <a:ea typeface="Roboto Mono"/>
              </a:rPr>
              <a:t> *, loff_t,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ssize_t (*read)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a:t>
            </a:r>
            <a:r>
              <a:rPr b="0" lang="ru-RU" sz="1450" spc="-1" strike="noStrike">
                <a:solidFill>
                  <a:srgbClr val="37474f"/>
                </a:solidFill>
                <a:latin typeface="Roboto Mono"/>
                <a:ea typeface="Roboto Mono"/>
              </a:rPr>
              <a:t> *, </a:t>
            </a:r>
            <a:r>
              <a:rPr b="0" lang="ru-RU" sz="1450" spc="-1" strike="noStrike">
                <a:solidFill>
                  <a:srgbClr val="3f51b5"/>
                </a:solidFill>
                <a:latin typeface="Roboto Mono"/>
                <a:ea typeface="Roboto Mono"/>
              </a:rPr>
              <a:t>char</a:t>
            </a:r>
            <a:r>
              <a:rPr b="0" lang="ru-RU" sz="1450" spc="-1" strike="noStrike">
                <a:solidFill>
                  <a:srgbClr val="37474f"/>
                </a:solidFill>
                <a:latin typeface="Roboto Mono"/>
                <a:ea typeface="Roboto Mono"/>
              </a:rPr>
              <a:t> __user *, size_t, loff_t *);</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ssize_t (*write)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a:t>
            </a:r>
            <a:r>
              <a:rPr b="0" lang="ru-RU" sz="1450" spc="-1" strike="noStrike">
                <a:solidFill>
                  <a:srgbClr val="37474f"/>
                </a:solidFill>
                <a:latin typeface="Roboto Mono"/>
                <a:ea typeface="Roboto Mono"/>
              </a:rPr>
              <a:t> *, </a:t>
            </a:r>
            <a:r>
              <a:rPr b="0" lang="ru-RU" sz="1450" spc="-1" strike="noStrike">
                <a:solidFill>
                  <a:srgbClr val="3f51b5"/>
                </a:solidFill>
                <a:latin typeface="Roboto Mono"/>
                <a:ea typeface="Roboto Mono"/>
              </a:rPr>
              <a:t>const</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char</a:t>
            </a:r>
            <a:r>
              <a:rPr b="0" lang="ru-RU" sz="1450" spc="-1" strike="noStrike">
                <a:solidFill>
                  <a:srgbClr val="37474f"/>
                </a:solidFill>
                <a:latin typeface="Roboto Mono"/>
                <a:ea typeface="Roboto Mono"/>
              </a:rPr>
              <a:t> __user *, size_t, loff_t *);</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(*mmap)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a:t>
            </a:r>
            <a:r>
              <a:rPr b="0" lang="ru-RU" sz="1450" spc="-1" strike="noStrike">
                <a:solidFill>
                  <a:srgbClr val="37474f"/>
                </a:solidFill>
                <a:latin typeface="Roboto Mono"/>
                <a:ea typeface="Roboto Mono"/>
              </a:rPr>
              <a:t> *,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vm_area_struct</a:t>
            </a:r>
            <a:r>
              <a:rPr b="0" lang="ru-RU" sz="1450" spc="-1" strike="noStrike">
                <a:solidFill>
                  <a:srgbClr val="37474f"/>
                </a:solidFill>
                <a:latin typeface="Roboto Mono"/>
                <a:ea typeface="Roboto Mono"/>
              </a:rPr>
              <a:t> *);</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(*open)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inode</a:t>
            </a:r>
            <a:r>
              <a:rPr b="0" lang="ru-RU" sz="1450" spc="-1" strike="noStrike">
                <a:solidFill>
                  <a:srgbClr val="37474f"/>
                </a:solidFill>
                <a:latin typeface="Roboto Mono"/>
                <a:ea typeface="Roboto Mono"/>
              </a:rPr>
              <a:t> *,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a:t>
            </a:r>
            <a:r>
              <a:rPr b="0" lang="ru-RU" sz="1450" spc="-1" strike="noStrike">
                <a:solidFill>
                  <a:srgbClr val="37474f"/>
                </a:solidFill>
                <a:latin typeface="Roboto Mono"/>
                <a:ea typeface="Roboto Mono"/>
              </a:rPr>
              <a:t> *);</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(*flush)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a:t>
            </a:r>
            <a:r>
              <a:rPr b="0" lang="ru-RU" sz="1450" spc="-1" strike="noStrike">
                <a:solidFill>
                  <a:srgbClr val="37474f"/>
                </a:solidFill>
                <a:latin typeface="Roboto Mono"/>
                <a:ea typeface="Roboto Mono"/>
              </a:rPr>
              <a:t> *, fl_owner_t id);</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(*fsync)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a:t>
            </a:r>
            <a:r>
              <a:rPr b="0" lang="ru-RU" sz="1450" spc="-1" strike="noStrike">
                <a:solidFill>
                  <a:srgbClr val="37474f"/>
                </a:solidFill>
                <a:latin typeface="Roboto Mono"/>
                <a:ea typeface="Roboto Mono"/>
              </a:rPr>
              <a:t> *, loff_t, loff_t,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datasync);</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(*flock)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a:t>
            </a:r>
            <a:r>
              <a:rPr b="0" lang="ru-RU" sz="1450" spc="-1" strike="noStrike">
                <a:solidFill>
                  <a:srgbClr val="37474f"/>
                </a:solidFill>
                <a:latin typeface="Roboto Mono"/>
                <a:ea typeface="Roboto Mono"/>
              </a:rPr>
              <a:t> *,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file_lock</a:t>
            </a:r>
            <a:r>
              <a:rPr b="0" lang="ru-RU" sz="1450" spc="-1" strike="noStrike">
                <a:solidFill>
                  <a:srgbClr val="37474f"/>
                </a:solidFill>
                <a:latin typeface="Roboto Mono"/>
                <a:ea typeface="Roboto Mono"/>
              </a:rPr>
              <a:t> *);</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long</a:t>
            </a:r>
            <a:r>
              <a:rPr b="0" lang="ru-RU" sz="1450" spc="-1" strike="noStrike">
                <a:solidFill>
                  <a:srgbClr val="37474f"/>
                </a:solidFill>
                <a:latin typeface="Roboto Mono"/>
                <a:ea typeface="Roboto Mono"/>
              </a:rPr>
              <a:t> (*fallocate)(</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a:t>
            </a:r>
            <a:r>
              <a:rPr b="0" lang="ru-RU" sz="1450" spc="-1" strike="noStrike">
                <a:solidFill>
                  <a:srgbClr val="37474f"/>
                </a:solidFill>
                <a:latin typeface="Roboto Mono"/>
                <a:ea typeface="Roboto Mono"/>
              </a:rPr>
              <a:t> *file,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mode, loff_t offset, loff_t len);</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a:t>
            </a:r>
            <a:endParaRPr b="0" lang="en-US" sz="1450" spc="-1" strike="noStrike">
              <a:solidFill>
                <a:srgbClr val="000000"/>
              </a:solidFill>
              <a:latin typeface="Arial"/>
            </a:endParaRPr>
          </a:p>
          <a:p>
            <a:pPr>
              <a:lnSpc>
                <a:spcPct val="90000"/>
              </a:lnSpc>
              <a:tabLst>
                <a:tab algn="l" pos="0"/>
              </a:tabLst>
            </a:pPr>
            <a:endParaRPr b="0" lang="en-US" sz="1450" spc="-1" strike="noStrike">
              <a:solidFill>
                <a:srgbClr val="000000"/>
              </a:solidFill>
              <a:latin typeface="Arial"/>
            </a:endParaRPr>
          </a:p>
          <a:p>
            <a:pPr>
              <a:lnSpc>
                <a:spcPct val="9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super_block</a:t>
            </a:r>
            <a:r>
              <a:rPr b="0" lang="ru-RU" sz="1450" spc="-1" strike="noStrike">
                <a:solidFill>
                  <a:srgbClr val="37474f"/>
                </a:solidFill>
                <a:latin typeface="Roboto Mono"/>
                <a:ea typeface="Roboto Mono"/>
              </a:rPr>
              <a:t> {</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file_system_type</a:t>
            </a:r>
            <a:r>
              <a:rPr b="0" lang="ru-RU" sz="1450" spc="-1" strike="noStrike">
                <a:solidFill>
                  <a:srgbClr val="37474f"/>
                </a:solidFill>
                <a:latin typeface="Roboto Mono"/>
                <a:ea typeface="Roboto Mono"/>
              </a:rPr>
              <a:t>          *s_type;</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const</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super_operations</a:t>
            </a:r>
            <a:r>
              <a:rPr b="0" lang="ru-RU" sz="1450" spc="-1" strike="noStrike">
                <a:solidFill>
                  <a:srgbClr val="37474f"/>
                </a:solidFill>
                <a:latin typeface="Roboto Mono"/>
                <a:ea typeface="Roboto Mono"/>
              </a:rPr>
              <a:t>    *s_op;</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s_count;</a:t>
            </a:r>
            <a:endParaRPr b="0" lang="en-US" sz="1450" spc="-1" strike="noStrike">
              <a:solidFill>
                <a:srgbClr val="000000"/>
              </a:solidFill>
              <a:latin typeface="Arial"/>
            </a:endParaRPr>
          </a:p>
          <a:p>
            <a:pPr>
              <a:lnSpc>
                <a:spcPct val="9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list_head</a:t>
            </a:r>
            <a:r>
              <a:rPr b="0" lang="ru-RU" sz="1450" spc="-1" strike="noStrike">
                <a:solidFill>
                  <a:srgbClr val="37474f"/>
                </a:solidFill>
                <a:latin typeface="Roboto Mono"/>
                <a:ea typeface="Roboto Mono"/>
              </a:rPr>
              <a:t>                 s_mounts;</a:t>
            </a:r>
            <a:endParaRPr b="0" lang="en-US" sz="1450" spc="-1" strike="noStrike">
              <a:solidFill>
                <a:srgbClr val="000000"/>
              </a:solidFill>
              <a:latin typeface="Arial"/>
            </a:endParaRPr>
          </a:p>
          <a:p>
            <a:pPr>
              <a:lnSpc>
                <a:spcPct val="150000"/>
              </a:lnSpc>
              <a:tabLst>
                <a:tab algn="l" pos="0"/>
              </a:tabLst>
            </a:pPr>
            <a:r>
              <a:rPr b="0" lang="ru-RU" sz="1450" spc="-1" strike="noStrike">
                <a:solidFill>
                  <a:srgbClr val="37474f"/>
                </a:solidFill>
                <a:latin typeface="Roboto Mono"/>
                <a:ea typeface="Roboto Mono"/>
              </a:rPr>
              <a:t>};</a:t>
            </a:r>
            <a:endParaRPr b="0" lang="en-US" sz="1450" spc="-1" strike="noStrike">
              <a:solidFill>
                <a:srgbClr val="000000"/>
              </a:solidFill>
              <a:latin typeface="Arial"/>
            </a:endParaRPr>
          </a:p>
        </p:txBody>
      </p:sp>
      <p:sp>
        <p:nvSpPr>
          <p:cNvPr id="578"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Файловая система.</a:t>
            </a:r>
            <a:endParaRPr b="0" lang="en-US" sz="3200" spc="-1" strike="noStrike">
              <a:solidFill>
                <a:srgbClr val="000000"/>
              </a:solidFill>
              <a:latin typeface="Arial"/>
            </a:endParaRPr>
          </a:p>
        </p:txBody>
      </p:sp>
      <p:sp>
        <p:nvSpPr>
          <p:cNvPr id="579"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41867ADF-4BE9-4349-96BD-259A93BB1EB6}"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580" name="Google Shape;500;gc5f5f974c8_0_116" descr=""/>
          <p:cNvPicPr/>
          <p:nvPr/>
        </p:nvPicPr>
        <p:blipFill>
          <a:blip r:embed="rId1"/>
          <a:stretch/>
        </p:blipFill>
        <p:spPr>
          <a:xfrm>
            <a:off x="9505800" y="1074240"/>
            <a:ext cx="2266560" cy="52480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TextShape 1"/>
          <p:cNvSpPr txBox="1"/>
          <p:nvPr/>
        </p:nvSpPr>
        <p:spPr>
          <a:xfrm>
            <a:off x="982440" y="2590920"/>
            <a:ext cx="3340080" cy="519120"/>
          </a:xfrm>
          <a:prstGeom prst="rect">
            <a:avLst/>
          </a:prstGeom>
          <a:noFill/>
          <a:ln>
            <a:noFill/>
          </a:ln>
        </p:spPr>
        <p:txBody>
          <a:bodyPr>
            <a:noAutofit/>
          </a:bodyPr>
          <a:p>
            <a:pPr algn="ctr">
              <a:lnSpc>
                <a:spcPct val="90000"/>
              </a:lnSpc>
              <a:tabLst>
                <a:tab algn="l" pos="0"/>
              </a:tabLst>
            </a:pPr>
            <a:r>
              <a:rPr b="0" lang="ru-RU" sz="2200" spc="-1" strike="noStrike">
                <a:solidFill>
                  <a:srgbClr val="323332"/>
                </a:solidFill>
                <a:latin typeface="Proxima Nova"/>
                <a:ea typeface="Proxima Nova"/>
              </a:rPr>
              <a:t>Мьютексы, семафоры</a:t>
            </a:r>
            <a:endParaRPr b="0" lang="en-US" sz="2200" spc="-1" strike="noStrike">
              <a:solidFill>
                <a:srgbClr val="000000"/>
              </a:solidFill>
              <a:latin typeface="Arial"/>
            </a:endParaRPr>
          </a:p>
        </p:txBody>
      </p:sp>
      <p:sp>
        <p:nvSpPr>
          <p:cNvPr id="582"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IPC</a:t>
            </a:r>
            <a:endParaRPr b="0" lang="en-US" sz="3200" spc="-1" strike="noStrike">
              <a:solidFill>
                <a:srgbClr val="000000"/>
              </a:solidFill>
              <a:latin typeface="Arial"/>
            </a:endParaRPr>
          </a:p>
        </p:txBody>
      </p:sp>
      <p:sp>
        <p:nvSpPr>
          <p:cNvPr id="583"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8D4FCB0A-246C-45B3-8C27-53AAFF098A84}"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84" name="TextShape 4"/>
          <p:cNvSpPr txBox="1"/>
          <p:nvPr/>
        </p:nvSpPr>
        <p:spPr>
          <a:xfrm>
            <a:off x="982440" y="4561200"/>
            <a:ext cx="3340080" cy="519120"/>
          </a:xfrm>
          <a:prstGeom prst="rect">
            <a:avLst/>
          </a:prstGeom>
          <a:noFill/>
          <a:ln>
            <a:noFill/>
          </a:ln>
        </p:spPr>
        <p:txBody>
          <a:bodyPr>
            <a:noAutofit/>
          </a:bodyPr>
          <a:p>
            <a:pPr>
              <a:lnSpc>
                <a:spcPct val="90000"/>
              </a:lnSpc>
              <a:tabLst>
                <a:tab algn="l" pos="0"/>
              </a:tabLst>
            </a:pPr>
            <a:r>
              <a:rPr b="0" lang="ru-RU" sz="2200" spc="-1" strike="noStrike">
                <a:solidFill>
                  <a:srgbClr val="323332"/>
                </a:solidFill>
                <a:latin typeface="Proxima Nova"/>
                <a:ea typeface="Proxima Nova"/>
              </a:rPr>
              <a:t>Разделяемая память</a:t>
            </a:r>
            <a:endParaRPr b="0" lang="en-US" sz="2200" spc="-1" strike="noStrike">
              <a:solidFill>
                <a:srgbClr val="000000"/>
              </a:solidFill>
              <a:latin typeface="Arial"/>
            </a:endParaRPr>
          </a:p>
        </p:txBody>
      </p:sp>
      <p:sp>
        <p:nvSpPr>
          <p:cNvPr id="585" name="TextShape 5"/>
          <p:cNvSpPr txBox="1"/>
          <p:nvPr/>
        </p:nvSpPr>
        <p:spPr>
          <a:xfrm>
            <a:off x="7850160" y="4561200"/>
            <a:ext cx="3340080" cy="519120"/>
          </a:xfrm>
          <a:prstGeom prst="rect">
            <a:avLst/>
          </a:prstGeom>
          <a:noFill/>
          <a:ln>
            <a:noFill/>
          </a:ln>
        </p:spPr>
        <p:txBody>
          <a:bodyPr>
            <a:noAutofit/>
          </a:bodyPr>
          <a:p>
            <a:pPr algn="ctr">
              <a:lnSpc>
                <a:spcPct val="90000"/>
              </a:lnSpc>
              <a:tabLst>
                <a:tab algn="l" pos="0"/>
              </a:tabLst>
            </a:pPr>
            <a:r>
              <a:rPr b="0" lang="ru-RU" sz="2200" spc="-1" strike="noStrike">
                <a:solidFill>
                  <a:srgbClr val="323332"/>
                </a:solidFill>
                <a:latin typeface="Proxima Nova"/>
                <a:ea typeface="Proxima Nova"/>
              </a:rPr>
              <a:t>Pipe</a:t>
            </a:r>
            <a:endParaRPr b="0" lang="en-US" sz="2200" spc="-1" strike="noStrike">
              <a:solidFill>
                <a:srgbClr val="000000"/>
              </a:solidFill>
              <a:latin typeface="Arial"/>
            </a:endParaRPr>
          </a:p>
        </p:txBody>
      </p:sp>
      <p:sp>
        <p:nvSpPr>
          <p:cNvPr id="586" name="TextShape 6"/>
          <p:cNvSpPr txBox="1"/>
          <p:nvPr/>
        </p:nvSpPr>
        <p:spPr>
          <a:xfrm>
            <a:off x="4509720" y="5509440"/>
            <a:ext cx="3340080" cy="519120"/>
          </a:xfrm>
          <a:prstGeom prst="rect">
            <a:avLst/>
          </a:prstGeom>
          <a:noFill/>
          <a:ln>
            <a:noFill/>
          </a:ln>
        </p:spPr>
        <p:txBody>
          <a:bodyPr>
            <a:noAutofit/>
          </a:bodyPr>
          <a:p>
            <a:pPr algn="ctr">
              <a:lnSpc>
                <a:spcPct val="90000"/>
              </a:lnSpc>
              <a:tabLst>
                <a:tab algn="l" pos="0"/>
              </a:tabLst>
            </a:pPr>
            <a:r>
              <a:rPr b="0" lang="ru-RU" sz="2200" spc="-1" strike="noStrike">
                <a:solidFill>
                  <a:srgbClr val="323332"/>
                </a:solidFill>
                <a:latin typeface="Proxima Nova"/>
                <a:ea typeface="Proxima Nova"/>
              </a:rPr>
              <a:t>Доменные сокеты</a:t>
            </a:r>
            <a:endParaRPr b="0" lang="en-US" sz="2200" spc="-1" strike="noStrike">
              <a:solidFill>
                <a:srgbClr val="000000"/>
              </a:solidFill>
              <a:latin typeface="Arial"/>
            </a:endParaRPr>
          </a:p>
        </p:txBody>
      </p:sp>
      <p:sp>
        <p:nvSpPr>
          <p:cNvPr id="587" name="TextShape 7"/>
          <p:cNvSpPr txBox="1"/>
          <p:nvPr/>
        </p:nvSpPr>
        <p:spPr>
          <a:xfrm>
            <a:off x="7850160" y="2590920"/>
            <a:ext cx="3340080" cy="519120"/>
          </a:xfrm>
          <a:prstGeom prst="rect">
            <a:avLst/>
          </a:prstGeom>
          <a:noFill/>
          <a:ln>
            <a:noFill/>
          </a:ln>
        </p:spPr>
        <p:txBody>
          <a:bodyPr>
            <a:noAutofit/>
          </a:bodyPr>
          <a:p>
            <a:pPr algn="ctr">
              <a:lnSpc>
                <a:spcPct val="90000"/>
              </a:lnSpc>
              <a:tabLst>
                <a:tab algn="l" pos="0"/>
              </a:tabLst>
            </a:pPr>
            <a:r>
              <a:rPr b="0" lang="ru-RU" sz="2200" spc="-1" strike="noStrike">
                <a:solidFill>
                  <a:srgbClr val="323332"/>
                </a:solidFill>
                <a:latin typeface="Proxima Nova"/>
                <a:ea typeface="Proxima Nova"/>
              </a:rPr>
              <a:t>Очереди сообщений</a:t>
            </a:r>
            <a:endParaRPr b="0" lang="en-US" sz="2200" spc="-1" strike="noStrike">
              <a:solidFill>
                <a:srgbClr val="000000"/>
              </a:solidFill>
              <a:latin typeface="Arial"/>
            </a:endParaRPr>
          </a:p>
        </p:txBody>
      </p:sp>
      <p:pic>
        <p:nvPicPr>
          <p:cNvPr id="588" name="Google Shape;512;gc5f5f974c8_0_122" descr=""/>
          <p:cNvPicPr/>
          <p:nvPr/>
        </p:nvPicPr>
        <p:blipFill>
          <a:blip r:embed="rId1"/>
          <a:stretch/>
        </p:blipFill>
        <p:spPr>
          <a:xfrm>
            <a:off x="1977120" y="1474920"/>
            <a:ext cx="900000" cy="1023120"/>
          </a:xfrm>
          <a:prstGeom prst="rect">
            <a:avLst/>
          </a:prstGeom>
          <a:ln>
            <a:noFill/>
          </a:ln>
        </p:spPr>
      </p:pic>
      <p:pic>
        <p:nvPicPr>
          <p:cNvPr id="589" name="Google Shape;513;gc5f5f974c8_0_122" descr=""/>
          <p:cNvPicPr/>
          <p:nvPr/>
        </p:nvPicPr>
        <p:blipFill>
          <a:blip r:embed="rId2"/>
          <a:stretch/>
        </p:blipFill>
        <p:spPr>
          <a:xfrm>
            <a:off x="8504280" y="1474920"/>
            <a:ext cx="1384920" cy="1023120"/>
          </a:xfrm>
          <a:prstGeom prst="rect">
            <a:avLst/>
          </a:prstGeom>
          <a:ln>
            <a:noFill/>
          </a:ln>
        </p:spPr>
      </p:pic>
      <p:pic>
        <p:nvPicPr>
          <p:cNvPr id="590" name="Google Shape;514;gc5f5f974c8_0_122" descr=""/>
          <p:cNvPicPr/>
          <p:nvPr/>
        </p:nvPicPr>
        <p:blipFill>
          <a:blip r:embed="rId3"/>
          <a:stretch/>
        </p:blipFill>
        <p:spPr>
          <a:xfrm>
            <a:off x="8718840" y="3415320"/>
            <a:ext cx="955800" cy="1023120"/>
          </a:xfrm>
          <a:prstGeom prst="rect">
            <a:avLst/>
          </a:prstGeom>
          <a:ln>
            <a:noFill/>
          </a:ln>
        </p:spPr>
      </p:pic>
      <p:pic>
        <p:nvPicPr>
          <p:cNvPr id="591" name="Google Shape;515;gc5f5f974c8_0_122" descr=""/>
          <p:cNvPicPr/>
          <p:nvPr/>
        </p:nvPicPr>
        <p:blipFill>
          <a:blip r:embed="rId4"/>
          <a:stretch/>
        </p:blipFill>
        <p:spPr>
          <a:xfrm>
            <a:off x="5405400" y="3920040"/>
            <a:ext cx="1361880" cy="1418760"/>
          </a:xfrm>
          <a:prstGeom prst="rect">
            <a:avLst/>
          </a:prstGeom>
          <a:ln>
            <a:noFill/>
          </a:ln>
        </p:spPr>
      </p:pic>
      <p:pic>
        <p:nvPicPr>
          <p:cNvPr id="592" name="Google Shape;516;gc5f5f974c8_0_122" descr=""/>
          <p:cNvPicPr/>
          <p:nvPr/>
        </p:nvPicPr>
        <p:blipFill>
          <a:blip r:embed="rId5"/>
          <a:stretch/>
        </p:blipFill>
        <p:spPr>
          <a:xfrm>
            <a:off x="1488960" y="3129120"/>
            <a:ext cx="1875960" cy="12092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6510240" y="996840"/>
            <a:ext cx="4698720" cy="4863600"/>
          </a:xfrm>
          <a:prstGeom prst="rect">
            <a:avLst/>
          </a:prstGeom>
          <a:noFill/>
          <a:ln>
            <a:noFill/>
          </a:ln>
        </p:spPr>
        <p:txBody>
          <a:bodyPr anchor="ctr">
            <a:normAutofit/>
          </a:bodyPr>
          <a:p>
            <a:pPr marL="228600" indent="-272520">
              <a:lnSpc>
                <a:spcPct val="115000"/>
              </a:lnSpc>
              <a:buClr>
                <a:srgbClr val="323332"/>
              </a:buClr>
              <a:buFont typeface="Proxima Nova"/>
              <a:buAutoNum type="arabicPeriod"/>
            </a:pPr>
            <a:r>
              <a:rPr b="0" lang="ru-RU" sz="2500" spc="-1" strike="noStrike">
                <a:solidFill>
                  <a:srgbClr val="323332"/>
                </a:solidFill>
                <a:latin typeface="Proxima Nova"/>
                <a:ea typeface="Proxima Nova"/>
              </a:rPr>
              <a:t>Операционная система</a:t>
            </a:r>
            <a:endParaRPr b="0" lang="en-US" sz="2500" spc="-1" strike="noStrike">
              <a:solidFill>
                <a:srgbClr val="000000"/>
              </a:solidFill>
              <a:latin typeface="Arial"/>
            </a:endParaRPr>
          </a:p>
          <a:p>
            <a:pPr marL="228600" indent="-272520">
              <a:lnSpc>
                <a:spcPct val="115000"/>
              </a:lnSpc>
              <a:buClr>
                <a:srgbClr val="323332"/>
              </a:buClr>
              <a:buFont typeface="Proxima Nova"/>
              <a:buAutoNum type="arabicPeriod"/>
            </a:pPr>
            <a:r>
              <a:rPr b="0" lang="ru-RU" sz="2500" spc="-1" strike="noStrike">
                <a:solidFill>
                  <a:srgbClr val="323332"/>
                </a:solidFill>
                <a:latin typeface="Proxima Nova"/>
                <a:ea typeface="Proxima Nova"/>
              </a:rPr>
              <a:t>Прерывания</a:t>
            </a:r>
            <a:endParaRPr b="0" lang="en-US" sz="2500" spc="-1" strike="noStrike">
              <a:solidFill>
                <a:srgbClr val="000000"/>
              </a:solidFill>
              <a:latin typeface="Arial"/>
            </a:endParaRPr>
          </a:p>
          <a:p>
            <a:pPr marL="228600" indent="-272520">
              <a:lnSpc>
                <a:spcPct val="115000"/>
              </a:lnSpc>
              <a:spcBef>
                <a:spcPts val="1001"/>
              </a:spcBef>
              <a:buClr>
                <a:srgbClr val="323332"/>
              </a:buClr>
              <a:buFont typeface="Proxima Nova"/>
              <a:buAutoNum type="arabicPeriod"/>
            </a:pPr>
            <a:r>
              <a:rPr b="0" lang="ru-RU" sz="2500" spc="-1" strike="noStrike">
                <a:solidFill>
                  <a:srgbClr val="323332"/>
                </a:solidFill>
                <a:latin typeface="Proxima Nova"/>
                <a:ea typeface="Proxima Nova"/>
              </a:rPr>
              <a:t>Загрузчик ОС</a:t>
            </a:r>
            <a:endParaRPr b="0" lang="en-US" sz="2500" spc="-1" strike="noStrike">
              <a:solidFill>
                <a:srgbClr val="000000"/>
              </a:solidFill>
              <a:latin typeface="Arial"/>
            </a:endParaRPr>
          </a:p>
          <a:p>
            <a:pPr marL="228600" indent="-272520">
              <a:lnSpc>
                <a:spcPct val="115000"/>
              </a:lnSpc>
              <a:spcBef>
                <a:spcPts val="1001"/>
              </a:spcBef>
              <a:buClr>
                <a:srgbClr val="323332"/>
              </a:buClr>
              <a:buFont typeface="Proxima Nova"/>
              <a:buAutoNum type="arabicPeriod"/>
            </a:pPr>
            <a:r>
              <a:rPr b="0" lang="ru-RU" sz="2500" spc="-1" strike="noStrike">
                <a:solidFill>
                  <a:srgbClr val="323332"/>
                </a:solidFill>
                <a:latin typeface="Proxima Nova"/>
                <a:ea typeface="Proxima Nova"/>
              </a:rPr>
              <a:t>Ядро Linux</a:t>
            </a:r>
            <a:endParaRPr b="0" lang="en-US" sz="2500" spc="-1" strike="noStrike">
              <a:solidFill>
                <a:srgbClr val="000000"/>
              </a:solidFill>
              <a:latin typeface="Arial"/>
            </a:endParaRPr>
          </a:p>
          <a:p>
            <a:pPr marL="228600" indent="-272520">
              <a:lnSpc>
                <a:spcPct val="115000"/>
              </a:lnSpc>
              <a:spcBef>
                <a:spcPts val="1001"/>
              </a:spcBef>
              <a:buClr>
                <a:srgbClr val="323332"/>
              </a:buClr>
              <a:buFont typeface="Proxima Nova"/>
              <a:buAutoNum type="arabicPeriod"/>
            </a:pPr>
            <a:r>
              <a:rPr b="0" lang="ru-RU" sz="2500" spc="-1" strike="noStrike">
                <a:solidFill>
                  <a:srgbClr val="323332"/>
                </a:solidFill>
                <a:latin typeface="Proxima Nova"/>
                <a:ea typeface="Proxima Nova"/>
              </a:rPr>
              <a:t>Планировщик ОС</a:t>
            </a:r>
            <a:endParaRPr b="0" lang="en-US" sz="2500" spc="-1" strike="noStrike">
              <a:solidFill>
                <a:srgbClr val="000000"/>
              </a:solidFill>
              <a:latin typeface="Arial"/>
            </a:endParaRPr>
          </a:p>
        </p:txBody>
      </p:sp>
      <p:sp>
        <p:nvSpPr>
          <p:cNvPr id="385" name="TextShape 2"/>
          <p:cNvSpPr txBox="1"/>
          <p:nvPr/>
        </p:nvSpPr>
        <p:spPr>
          <a:xfrm>
            <a:off x="982440" y="3151440"/>
            <a:ext cx="3458160" cy="144108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Содержание занятия</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Сеть.</a:t>
            </a:r>
            <a:endParaRPr b="0" lang="en-US" sz="3200" spc="-1" strike="noStrike">
              <a:solidFill>
                <a:srgbClr val="000000"/>
              </a:solidFill>
              <a:latin typeface="Arial"/>
            </a:endParaRPr>
          </a:p>
        </p:txBody>
      </p:sp>
      <p:sp>
        <p:nvSpPr>
          <p:cNvPr id="594"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E3F3F14D-3806-49FC-8C7C-35828D763DBB}"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595" name="Google Shape;523;gc5f5f974c8_0_128" descr=""/>
          <p:cNvPicPr/>
          <p:nvPr/>
        </p:nvPicPr>
        <p:blipFill>
          <a:blip r:embed="rId1"/>
          <a:stretch/>
        </p:blipFill>
        <p:spPr>
          <a:xfrm>
            <a:off x="1059480" y="1789200"/>
            <a:ext cx="9572400" cy="37526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982440" y="1978560"/>
            <a:ext cx="9726120" cy="3764520"/>
          </a:xfrm>
          <a:prstGeom prst="rect">
            <a:avLst/>
          </a:prstGeom>
          <a:noFill/>
          <a:ln>
            <a:noFill/>
          </a:ln>
        </p:spPr>
        <p:txBody>
          <a:bodyPr>
            <a:noAutofit/>
          </a:bodyPr>
          <a:p>
            <a:pPr>
              <a:lnSpc>
                <a:spcPct val="90000"/>
              </a:lnSpc>
              <a:tabLst>
                <a:tab algn="l" pos="0"/>
              </a:tabLst>
            </a:pPr>
            <a:r>
              <a:rPr b="0" lang="ru-RU" sz="1950" spc="-1" strike="noStrike">
                <a:solidFill>
                  <a:srgbClr val="d81b60"/>
                </a:solidFill>
                <a:latin typeface="Roboto Mono"/>
                <a:ea typeface="Roboto Mono"/>
              </a:rPr>
              <a:t>/**</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d81b60"/>
                </a:solidFill>
                <a:latin typeface="Roboto Mono"/>
                <a:ea typeface="Roboto Mono"/>
              </a:rPr>
              <a:t> </a:t>
            </a:r>
            <a:r>
              <a:rPr b="0" lang="ru-RU" sz="1950" spc="-1" strike="noStrike">
                <a:solidFill>
                  <a:srgbClr val="d81b60"/>
                </a:solidFill>
                <a:latin typeface="Roboto Mono"/>
                <a:ea typeface="Roboto Mono"/>
              </a:rPr>
              <a:t>* 30.09.2018.</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d81b60"/>
                </a:solidFill>
                <a:latin typeface="Roboto Mono"/>
                <a:ea typeface="Roboto Mono"/>
              </a:rPr>
              <a:t> </a:t>
            </a:r>
            <a:r>
              <a:rPr b="0" lang="ru-RU" sz="1950" spc="-1" strike="noStrike">
                <a:solidFill>
                  <a:srgbClr val="d81b60"/>
                </a:solidFill>
                <a:latin typeface="Roboto Mono"/>
                <a:ea typeface="Roboto Mono"/>
              </a:rPr>
              <a:t>* 39 lines.</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d81b60"/>
                </a:solidFill>
                <a:latin typeface="Roboto Mono"/>
                <a:ea typeface="Roboto Mono"/>
              </a:rPr>
              <a:t> </a:t>
            </a:r>
            <a:r>
              <a:rPr b="0" lang="ru-RU" sz="1950" spc="-1" strike="noStrike">
                <a:solidFill>
                  <a:srgbClr val="d81b60"/>
                </a:solidFill>
                <a:latin typeface="Roboto Mono"/>
                <a:ea typeface="Roboto Mono"/>
              </a:rPr>
              <a:t>*/</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3f51b5"/>
                </a:solidFill>
                <a:latin typeface="Roboto Mono"/>
                <a:ea typeface="Roboto Mono"/>
              </a:rPr>
              <a:t>struct</a:t>
            </a:r>
            <a:r>
              <a:rPr b="0" lang="ru-RU" sz="1950" spc="-1" strike="noStrike">
                <a:solidFill>
                  <a:srgbClr val="37474f"/>
                </a:solidFill>
                <a:latin typeface="Roboto Mono"/>
                <a:ea typeface="Roboto Mono"/>
              </a:rPr>
              <a:t> </a:t>
            </a:r>
            <a:r>
              <a:rPr b="0" lang="ru-RU" sz="1950" spc="-1" strike="noStrike">
                <a:solidFill>
                  <a:srgbClr val="9c27b0"/>
                </a:solidFill>
                <a:latin typeface="Roboto Mono"/>
                <a:ea typeface="Roboto Mono"/>
              </a:rPr>
              <a:t>cred</a:t>
            </a:r>
            <a:r>
              <a:rPr b="0" lang="ru-RU" sz="1950" spc="-1" strike="noStrike">
                <a:solidFill>
                  <a:srgbClr val="37474f"/>
                </a:solidFill>
                <a:latin typeface="Roboto Mono"/>
                <a:ea typeface="Roboto Mono"/>
              </a:rPr>
              <a:t> {</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37474f"/>
                </a:solidFill>
                <a:latin typeface="Roboto Mono"/>
                <a:ea typeface="Roboto Mono"/>
              </a:rPr>
              <a:t>    </a:t>
            </a:r>
            <a:r>
              <a:rPr b="0" lang="ru-RU" sz="1950" spc="-1" strike="noStrike">
                <a:solidFill>
                  <a:srgbClr val="37474f"/>
                </a:solidFill>
                <a:latin typeface="Roboto Mono"/>
                <a:ea typeface="Roboto Mono"/>
              </a:rPr>
              <a:t>kuid_t        uid;          </a:t>
            </a:r>
            <a:r>
              <a:rPr b="0" lang="ru-RU" sz="1950" spc="-1" strike="noStrike">
                <a:solidFill>
                  <a:srgbClr val="d81b60"/>
                </a:solidFill>
                <a:latin typeface="Roboto Mono"/>
                <a:ea typeface="Roboto Mono"/>
              </a:rPr>
              <a:t>/* real UID of the task */</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37474f"/>
                </a:solidFill>
                <a:latin typeface="Roboto Mono"/>
                <a:ea typeface="Roboto Mono"/>
              </a:rPr>
              <a:t>    </a:t>
            </a:r>
            <a:r>
              <a:rPr b="0" lang="ru-RU" sz="1950" spc="-1" strike="noStrike">
                <a:solidFill>
                  <a:srgbClr val="37474f"/>
                </a:solidFill>
                <a:latin typeface="Roboto Mono"/>
                <a:ea typeface="Roboto Mono"/>
              </a:rPr>
              <a:t>kgid_t        gid;          </a:t>
            </a:r>
            <a:r>
              <a:rPr b="0" lang="ru-RU" sz="1950" spc="-1" strike="noStrike">
                <a:solidFill>
                  <a:srgbClr val="d81b60"/>
                </a:solidFill>
                <a:latin typeface="Roboto Mono"/>
                <a:ea typeface="Roboto Mono"/>
              </a:rPr>
              <a:t>/* real GID of the task */</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37474f"/>
                </a:solidFill>
                <a:latin typeface="Roboto Mono"/>
                <a:ea typeface="Roboto Mono"/>
              </a:rPr>
              <a:t>    </a:t>
            </a:r>
            <a:r>
              <a:rPr b="0" lang="ru-RU" sz="1950" spc="-1" strike="noStrike">
                <a:solidFill>
                  <a:srgbClr val="37474f"/>
                </a:solidFill>
                <a:latin typeface="Roboto Mono"/>
                <a:ea typeface="Roboto Mono"/>
              </a:rPr>
              <a:t>kuid_t        suid;         </a:t>
            </a:r>
            <a:r>
              <a:rPr b="0" lang="ru-RU" sz="1950" spc="-1" strike="noStrike">
                <a:solidFill>
                  <a:srgbClr val="d81b60"/>
                </a:solidFill>
                <a:latin typeface="Roboto Mono"/>
                <a:ea typeface="Roboto Mono"/>
              </a:rPr>
              <a:t>/* saved UID of the task */</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37474f"/>
                </a:solidFill>
                <a:latin typeface="Roboto Mono"/>
                <a:ea typeface="Roboto Mono"/>
              </a:rPr>
              <a:t>    </a:t>
            </a:r>
            <a:r>
              <a:rPr b="0" lang="ru-RU" sz="1950" spc="-1" strike="noStrike">
                <a:solidFill>
                  <a:srgbClr val="37474f"/>
                </a:solidFill>
                <a:latin typeface="Roboto Mono"/>
                <a:ea typeface="Roboto Mono"/>
              </a:rPr>
              <a:t>kgid_t        sgid;         </a:t>
            </a:r>
            <a:r>
              <a:rPr b="0" lang="ru-RU" sz="1950" spc="-1" strike="noStrike">
                <a:solidFill>
                  <a:srgbClr val="d81b60"/>
                </a:solidFill>
                <a:latin typeface="Roboto Mono"/>
                <a:ea typeface="Roboto Mono"/>
              </a:rPr>
              <a:t>/* saved GID of the task */</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37474f"/>
                </a:solidFill>
                <a:latin typeface="Roboto Mono"/>
                <a:ea typeface="Roboto Mono"/>
              </a:rPr>
              <a:t>    </a:t>
            </a:r>
            <a:r>
              <a:rPr b="0" lang="ru-RU" sz="1950" spc="-1" strike="noStrike">
                <a:solidFill>
                  <a:srgbClr val="37474f"/>
                </a:solidFill>
                <a:latin typeface="Roboto Mono"/>
                <a:ea typeface="Roboto Mono"/>
              </a:rPr>
              <a:t>kuid_t        euid;         </a:t>
            </a:r>
            <a:r>
              <a:rPr b="0" lang="ru-RU" sz="1950" spc="-1" strike="noStrike">
                <a:solidFill>
                  <a:srgbClr val="d81b60"/>
                </a:solidFill>
                <a:latin typeface="Roboto Mono"/>
                <a:ea typeface="Roboto Mono"/>
              </a:rPr>
              <a:t>/* effective UID of the task */</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37474f"/>
                </a:solidFill>
                <a:latin typeface="Roboto Mono"/>
                <a:ea typeface="Roboto Mono"/>
              </a:rPr>
              <a:t>    </a:t>
            </a:r>
            <a:r>
              <a:rPr b="0" lang="ru-RU" sz="1950" spc="-1" strike="noStrike">
                <a:solidFill>
                  <a:srgbClr val="37474f"/>
                </a:solidFill>
                <a:latin typeface="Roboto Mono"/>
                <a:ea typeface="Roboto Mono"/>
              </a:rPr>
              <a:t>kgid_t        egid;         </a:t>
            </a:r>
            <a:r>
              <a:rPr b="0" lang="ru-RU" sz="1950" spc="-1" strike="noStrike">
                <a:solidFill>
                  <a:srgbClr val="d81b60"/>
                </a:solidFill>
                <a:latin typeface="Roboto Mono"/>
                <a:ea typeface="Roboto Mono"/>
              </a:rPr>
              <a:t>/* effective GID of the task */</a:t>
            </a:r>
            <a:endParaRPr b="0" lang="en-US" sz="1950" spc="-1" strike="noStrike">
              <a:solidFill>
                <a:srgbClr val="000000"/>
              </a:solidFill>
              <a:latin typeface="Arial"/>
            </a:endParaRPr>
          </a:p>
          <a:p>
            <a:pPr>
              <a:lnSpc>
                <a:spcPct val="90000"/>
              </a:lnSpc>
              <a:tabLst>
                <a:tab algn="l" pos="0"/>
              </a:tabLst>
            </a:pPr>
            <a:r>
              <a:rPr b="0" lang="ru-RU" sz="1950" spc="-1" strike="noStrike">
                <a:solidFill>
                  <a:srgbClr val="37474f"/>
                </a:solidFill>
                <a:latin typeface="Roboto Mono"/>
                <a:ea typeface="Roboto Mono"/>
              </a:rPr>
              <a:t>    </a:t>
            </a:r>
            <a:r>
              <a:rPr b="0" lang="ru-RU" sz="1950" spc="-1" strike="noStrike">
                <a:solidFill>
                  <a:srgbClr val="3f51b5"/>
                </a:solidFill>
                <a:latin typeface="Roboto Mono"/>
                <a:ea typeface="Roboto Mono"/>
              </a:rPr>
              <a:t>struct</a:t>
            </a:r>
            <a:r>
              <a:rPr b="0" lang="ru-RU" sz="1950" spc="-1" strike="noStrike">
                <a:solidFill>
                  <a:srgbClr val="37474f"/>
                </a:solidFill>
                <a:latin typeface="Roboto Mono"/>
                <a:ea typeface="Roboto Mono"/>
              </a:rPr>
              <a:t> </a:t>
            </a:r>
            <a:r>
              <a:rPr b="0" lang="ru-RU" sz="1950" spc="-1" strike="noStrike">
                <a:solidFill>
                  <a:srgbClr val="9c27b0"/>
                </a:solidFill>
                <a:latin typeface="Roboto Mono"/>
                <a:ea typeface="Roboto Mono"/>
              </a:rPr>
              <a:t>user_struct</a:t>
            </a:r>
            <a:r>
              <a:rPr b="0" lang="ru-RU" sz="1950" spc="-1" strike="noStrike">
                <a:solidFill>
                  <a:srgbClr val="37474f"/>
                </a:solidFill>
                <a:latin typeface="Roboto Mono"/>
                <a:ea typeface="Roboto Mono"/>
              </a:rPr>
              <a:t> *user;   </a:t>
            </a:r>
            <a:r>
              <a:rPr b="0" lang="ru-RU" sz="1950" spc="-1" strike="noStrike">
                <a:solidFill>
                  <a:srgbClr val="d81b60"/>
                </a:solidFill>
                <a:latin typeface="Roboto Mono"/>
                <a:ea typeface="Roboto Mono"/>
              </a:rPr>
              <a:t>/* real user ID subscription */</a:t>
            </a:r>
            <a:endParaRPr b="0" lang="en-US" sz="1950" spc="-1" strike="noStrike">
              <a:solidFill>
                <a:srgbClr val="000000"/>
              </a:solidFill>
              <a:latin typeface="Arial"/>
            </a:endParaRPr>
          </a:p>
          <a:p>
            <a:pPr>
              <a:lnSpc>
                <a:spcPct val="150000"/>
              </a:lnSpc>
              <a:tabLst>
                <a:tab algn="l" pos="0"/>
              </a:tabLst>
            </a:pPr>
            <a:r>
              <a:rPr b="0" lang="ru-RU" sz="1950" spc="-1" strike="noStrike">
                <a:solidFill>
                  <a:srgbClr val="37474f"/>
                </a:solidFill>
                <a:latin typeface="Roboto Mono"/>
                <a:ea typeface="Roboto Mono"/>
              </a:rPr>
              <a:t>};</a:t>
            </a:r>
            <a:endParaRPr b="0" lang="en-US" sz="1950" spc="-1" strike="noStrike">
              <a:solidFill>
                <a:srgbClr val="000000"/>
              </a:solidFill>
              <a:latin typeface="Arial"/>
            </a:endParaRPr>
          </a:p>
        </p:txBody>
      </p:sp>
      <p:sp>
        <p:nvSpPr>
          <p:cNvPr id="597"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Пользователи.</a:t>
            </a:r>
            <a:endParaRPr b="0" lang="en-US" sz="3200" spc="-1" strike="noStrike">
              <a:solidFill>
                <a:srgbClr val="000000"/>
              </a:solidFill>
              <a:latin typeface="Arial"/>
            </a:endParaRPr>
          </a:p>
        </p:txBody>
      </p:sp>
      <p:sp>
        <p:nvSpPr>
          <p:cNvPr id="598"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28BFBB83-0951-426D-9907-45E8F44D78B0}"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extShape 1"/>
          <p:cNvSpPr txBox="1"/>
          <p:nvPr/>
        </p:nvSpPr>
        <p:spPr>
          <a:xfrm>
            <a:off x="982440" y="1746000"/>
            <a:ext cx="2347920" cy="495000"/>
          </a:xfrm>
          <a:prstGeom prst="rect">
            <a:avLst/>
          </a:prstGeom>
          <a:noFill/>
          <a:ln>
            <a:noFill/>
          </a:ln>
        </p:spPr>
        <p:txBody>
          <a:bodyPr>
            <a:noAutofit/>
          </a:bodyPr>
          <a:p>
            <a:pPr>
              <a:lnSpc>
                <a:spcPct val="90000"/>
              </a:lnSpc>
              <a:tabLst>
                <a:tab algn="l" pos="0"/>
              </a:tabLst>
            </a:pPr>
            <a:r>
              <a:rPr b="0" lang="ru-RU" sz="1900" spc="-1" strike="noStrike">
                <a:solidFill>
                  <a:srgbClr val="323332"/>
                </a:solidFill>
                <a:latin typeface="Proxima Nova"/>
                <a:ea typeface="Proxima Nova"/>
              </a:rPr>
              <a:t>Список</a:t>
            </a:r>
            <a:endParaRPr b="0" lang="en-US" sz="1900" spc="-1" strike="noStrike">
              <a:solidFill>
                <a:srgbClr val="000000"/>
              </a:solidFill>
              <a:latin typeface="Arial"/>
            </a:endParaRPr>
          </a:p>
        </p:txBody>
      </p:sp>
      <p:sp>
        <p:nvSpPr>
          <p:cNvPr id="600"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Структуры данных.</a:t>
            </a:r>
            <a:endParaRPr b="0" lang="en-US" sz="3200" spc="-1" strike="noStrike">
              <a:solidFill>
                <a:srgbClr val="000000"/>
              </a:solidFill>
              <a:latin typeface="Arial"/>
            </a:endParaRPr>
          </a:p>
        </p:txBody>
      </p:sp>
      <p:sp>
        <p:nvSpPr>
          <p:cNvPr id="601"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02248974-E4A6-4F66-BC56-6E473885ABD8}"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02" name="CustomShape 4"/>
          <p:cNvSpPr/>
          <p:nvPr/>
        </p:nvSpPr>
        <p:spPr>
          <a:xfrm>
            <a:off x="982440" y="3495600"/>
            <a:ext cx="3208320" cy="515160"/>
          </a:xfrm>
          <a:prstGeom prst="rect">
            <a:avLst/>
          </a:prstGeom>
          <a:noFill/>
          <a:ln>
            <a:noFill/>
          </a:ln>
        </p:spPr>
        <p:style>
          <a:lnRef idx="0"/>
          <a:fillRef idx="0"/>
          <a:effectRef idx="0"/>
          <a:fontRef idx="minor"/>
        </p:style>
        <p:txBody>
          <a:bodyPr tIns="91440" bIns="91440">
            <a:spAutoFit/>
          </a:bodyPr>
          <a:p>
            <a:pPr>
              <a:lnSpc>
                <a:spcPct val="115000"/>
              </a:lnSpc>
              <a:spcBef>
                <a:spcPts val="1199"/>
              </a:spcBef>
              <a:spcAft>
                <a:spcPts val="1199"/>
              </a:spcAft>
              <a:tabLst>
                <a:tab algn="l" pos="0"/>
              </a:tabLst>
            </a:pPr>
            <a:r>
              <a:rPr b="0" lang="ru-RU" sz="1900" spc="-1" strike="noStrike">
                <a:solidFill>
                  <a:srgbClr val="000000"/>
                </a:solidFill>
                <a:latin typeface="Arial"/>
                <a:ea typeface="Arial"/>
              </a:rPr>
              <a:t>Красно-черное дерево</a:t>
            </a:r>
            <a:endParaRPr b="0" lang="en-US" sz="1900" spc="-1" strike="noStrike">
              <a:latin typeface="Arial"/>
            </a:endParaRPr>
          </a:p>
        </p:txBody>
      </p:sp>
      <p:sp>
        <p:nvSpPr>
          <p:cNvPr id="603" name="CustomShape 5"/>
          <p:cNvSpPr/>
          <p:nvPr/>
        </p:nvSpPr>
        <p:spPr>
          <a:xfrm>
            <a:off x="1049400" y="2268000"/>
            <a:ext cx="5118480" cy="131328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list_head</a:t>
            </a:r>
            <a:r>
              <a:rPr b="0" lang="ru-RU" sz="1650" spc="-1" strike="noStrike">
                <a:solidFill>
                  <a:srgbClr val="37474f"/>
                </a:solidFill>
                <a:latin typeface="Roboto Mono"/>
                <a:ea typeface="Roboto Mono"/>
              </a:rPr>
              <a:t> {</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list_head</a:t>
            </a:r>
            <a:r>
              <a:rPr b="0" lang="ru-RU" sz="1650" spc="-1" strike="noStrike">
                <a:solidFill>
                  <a:srgbClr val="37474f"/>
                </a:solidFill>
                <a:latin typeface="Roboto Mono"/>
                <a:ea typeface="Roboto Mono"/>
              </a:rPr>
              <a:t> *next, *prev;</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a:t>
            </a:r>
            <a:endParaRPr b="0" lang="en-US" sz="1650" spc="-1" strike="noStrike">
              <a:latin typeface="Arial"/>
            </a:endParaRPr>
          </a:p>
        </p:txBody>
      </p:sp>
      <p:sp>
        <p:nvSpPr>
          <p:cNvPr id="604" name="CustomShape 6"/>
          <p:cNvSpPr/>
          <p:nvPr/>
        </p:nvSpPr>
        <p:spPr>
          <a:xfrm>
            <a:off x="1049400" y="3887640"/>
            <a:ext cx="5538960" cy="264780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rb_node</a:t>
            </a:r>
            <a:r>
              <a:rPr b="0" lang="ru-RU" sz="1350" spc="-1" strike="noStrike">
                <a:solidFill>
                  <a:srgbClr val="37474f"/>
                </a:solidFill>
                <a:latin typeface="Roboto Mono"/>
                <a:ea typeface="Roboto Mono"/>
              </a:rPr>
              <a:t> {</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unsigned</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long</a:t>
            </a:r>
            <a:r>
              <a:rPr b="0" lang="ru-RU" sz="1350" spc="-1" strike="noStrike">
                <a:solidFill>
                  <a:srgbClr val="37474f"/>
                </a:solidFill>
                <a:latin typeface="Roboto Mono"/>
                <a:ea typeface="Roboto Mono"/>
              </a:rPr>
              <a:t>  __rb_parent_color;</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rb_node</a:t>
            </a:r>
            <a:r>
              <a:rPr b="0" lang="ru-RU" sz="1350" spc="-1" strike="noStrike">
                <a:solidFill>
                  <a:srgbClr val="37474f"/>
                </a:solidFill>
                <a:latin typeface="Roboto Mono"/>
                <a:ea typeface="Roboto Mono"/>
              </a:rPr>
              <a:t> *rb_right;</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rb_node</a:t>
            </a:r>
            <a:r>
              <a:rPr b="0" lang="ru-RU" sz="1350" spc="-1" strike="noStrike">
                <a:solidFill>
                  <a:srgbClr val="37474f"/>
                </a:solidFill>
                <a:latin typeface="Roboto Mono"/>
                <a:ea typeface="Roboto Mono"/>
              </a:rPr>
              <a:t> *rb_left;</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a:t>
            </a:r>
            <a:endParaRPr b="0" lang="en-US" sz="1350" spc="-1" strike="noStrike">
              <a:latin typeface="Arial"/>
            </a:endParaRPr>
          </a:p>
          <a:p>
            <a:pPr>
              <a:lnSpc>
                <a:spcPct val="150000"/>
              </a:lnSpc>
              <a:tabLst>
                <a:tab algn="l" pos="0"/>
              </a:tabLst>
            </a:pP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rb_root</a:t>
            </a:r>
            <a:r>
              <a:rPr b="0" lang="ru-RU" sz="1350" spc="-1" strike="noStrike">
                <a:solidFill>
                  <a:srgbClr val="37474f"/>
                </a:solidFill>
                <a:latin typeface="Roboto Mono"/>
                <a:ea typeface="Roboto Mono"/>
              </a:rPr>
              <a:t> {</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rb_node</a:t>
            </a:r>
            <a:r>
              <a:rPr b="0" lang="ru-RU" sz="1350" spc="-1" strike="noStrike">
                <a:solidFill>
                  <a:srgbClr val="37474f"/>
                </a:solidFill>
                <a:latin typeface="Roboto Mono"/>
                <a:ea typeface="Roboto Mono"/>
              </a:rPr>
              <a:t> *rb_node;</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a:t>
            </a:r>
            <a:endParaRPr b="0" lang="en-US" sz="1350" spc="-1" strike="noStrike">
              <a:latin typeface="Arial"/>
            </a:endParaRPr>
          </a:p>
        </p:txBody>
      </p:sp>
      <p:sp>
        <p:nvSpPr>
          <p:cNvPr id="605" name="CustomShape 7"/>
          <p:cNvSpPr/>
          <p:nvPr/>
        </p:nvSpPr>
        <p:spPr>
          <a:xfrm>
            <a:off x="6588360" y="1746000"/>
            <a:ext cx="4450680" cy="2387520"/>
          </a:xfrm>
          <a:prstGeom prst="rect">
            <a:avLst/>
          </a:prstGeom>
          <a:noFill/>
          <a:ln w="2844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750" spc="-1" strike="noStrike">
                <a:solidFill>
                  <a:srgbClr val="3f51b5"/>
                </a:solidFill>
                <a:latin typeface="Roboto Mono"/>
                <a:ea typeface="Roboto Mono"/>
              </a:rPr>
              <a:t>struct</a:t>
            </a:r>
            <a:r>
              <a:rPr b="0" lang="ru-RU" sz="1750" spc="-1" strike="noStrike">
                <a:solidFill>
                  <a:srgbClr val="37474f"/>
                </a:solidFill>
                <a:latin typeface="Roboto Mono"/>
                <a:ea typeface="Roboto Mono"/>
              </a:rPr>
              <a:t> </a:t>
            </a:r>
            <a:r>
              <a:rPr b="0" lang="ru-RU" sz="1750" spc="-1" strike="noStrike">
                <a:solidFill>
                  <a:srgbClr val="9c27b0"/>
                </a:solidFill>
                <a:latin typeface="Roboto Mono"/>
                <a:ea typeface="Roboto Mono"/>
              </a:rPr>
              <a:t>my_struct</a:t>
            </a:r>
            <a:r>
              <a:rPr b="0" lang="ru-RU" sz="1750" spc="-1" strike="noStrike">
                <a:solidFill>
                  <a:srgbClr val="37474f"/>
                </a:solidFill>
                <a:latin typeface="Roboto Mono"/>
                <a:ea typeface="Roboto Mono"/>
              </a:rPr>
              <a:t> {</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struct</a:t>
            </a:r>
            <a:r>
              <a:rPr b="0" lang="ru-RU" sz="1750" spc="-1" strike="noStrike">
                <a:solidFill>
                  <a:srgbClr val="37474f"/>
                </a:solidFill>
                <a:latin typeface="Roboto Mono"/>
                <a:ea typeface="Roboto Mono"/>
              </a:rPr>
              <a:t> </a:t>
            </a:r>
            <a:r>
              <a:rPr b="0" lang="ru-RU" sz="1750" spc="-1" strike="noStrike">
                <a:solidFill>
                  <a:srgbClr val="9c27b0"/>
                </a:solidFill>
                <a:latin typeface="Roboto Mono"/>
                <a:ea typeface="Roboto Mono"/>
              </a:rPr>
              <a:t>my_struct</a:t>
            </a:r>
            <a:r>
              <a:rPr b="0" lang="ru-RU" sz="1750" spc="-1" strike="noStrike">
                <a:solidFill>
                  <a:srgbClr val="37474f"/>
                </a:solidFill>
                <a:latin typeface="Roboto Mono"/>
                <a:ea typeface="Roboto Mono"/>
              </a:rPr>
              <a:t> *prev;</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struct</a:t>
            </a:r>
            <a:r>
              <a:rPr b="0" lang="ru-RU" sz="1750" spc="-1" strike="noStrike">
                <a:solidFill>
                  <a:srgbClr val="37474f"/>
                </a:solidFill>
                <a:latin typeface="Roboto Mono"/>
                <a:ea typeface="Roboto Mono"/>
              </a:rPr>
              <a:t> </a:t>
            </a:r>
            <a:r>
              <a:rPr b="0" lang="ru-RU" sz="1750" spc="-1" strike="noStrike">
                <a:solidFill>
                  <a:srgbClr val="9c27b0"/>
                </a:solidFill>
                <a:latin typeface="Roboto Mono"/>
                <a:ea typeface="Roboto Mono"/>
              </a:rPr>
              <a:t>my_struct</a:t>
            </a:r>
            <a:r>
              <a:rPr b="0" lang="ru-RU" sz="1750" spc="-1" strike="noStrike">
                <a:solidFill>
                  <a:srgbClr val="37474f"/>
                </a:solidFill>
                <a:latin typeface="Roboto Mono"/>
                <a:ea typeface="Roboto Mono"/>
              </a:rPr>
              <a:t> *next;</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int</a:t>
            </a:r>
            <a:r>
              <a:rPr b="0" lang="ru-RU" sz="1750" spc="-1" strike="noStrike">
                <a:solidFill>
                  <a:srgbClr val="37474f"/>
                </a:solidFill>
                <a:latin typeface="Roboto Mono"/>
                <a:ea typeface="Roboto Mono"/>
              </a:rPr>
              <a:t> a;</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int</a:t>
            </a:r>
            <a:r>
              <a:rPr b="0" lang="ru-RU" sz="1750" spc="-1" strike="noStrike">
                <a:solidFill>
                  <a:srgbClr val="37474f"/>
                </a:solidFill>
                <a:latin typeface="Roboto Mono"/>
                <a:ea typeface="Roboto Mono"/>
              </a:rPr>
              <a:t> b;</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const</a:t>
            </a: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char</a:t>
            </a:r>
            <a:r>
              <a:rPr b="0" lang="ru-RU" sz="1750" spc="-1" strike="noStrike">
                <a:solidFill>
                  <a:srgbClr val="37474f"/>
                </a:solidFill>
                <a:latin typeface="Roboto Mono"/>
                <a:ea typeface="Roboto Mono"/>
              </a:rPr>
              <a:t> *c;</a:t>
            </a:r>
            <a:endParaRPr b="0" lang="en-US" sz="1750" spc="-1" strike="noStrike">
              <a:latin typeface="Arial"/>
            </a:endParaRPr>
          </a:p>
          <a:p>
            <a:pPr>
              <a:lnSpc>
                <a:spcPct val="150000"/>
              </a:lnSpc>
              <a:tabLst>
                <a:tab algn="l" pos="0"/>
              </a:tabLst>
            </a:pPr>
            <a:r>
              <a:rPr b="0" lang="ru-RU" sz="1750" spc="-1" strike="noStrike">
                <a:solidFill>
                  <a:srgbClr val="37474f"/>
                </a:solidFill>
                <a:latin typeface="Roboto Mono"/>
                <a:ea typeface="Roboto Mono"/>
              </a:rPr>
              <a:t>};</a:t>
            </a:r>
            <a:endParaRPr b="0" lang="en-US" sz="1750" spc="-1" strike="noStrike">
              <a:latin typeface="Arial"/>
            </a:endParaRPr>
          </a:p>
        </p:txBody>
      </p:sp>
      <p:sp>
        <p:nvSpPr>
          <p:cNvPr id="606" name="CustomShape 8"/>
          <p:cNvSpPr/>
          <p:nvPr/>
        </p:nvSpPr>
        <p:spPr>
          <a:xfrm>
            <a:off x="6588360" y="1746000"/>
            <a:ext cx="4450680" cy="3544200"/>
          </a:xfrm>
          <a:prstGeom prst="rect">
            <a:avLst/>
          </a:prstGeom>
          <a:noFill/>
          <a:ln w="2844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750" spc="-1" strike="noStrike">
                <a:solidFill>
                  <a:srgbClr val="3f51b5"/>
                </a:solidFill>
                <a:latin typeface="Roboto Mono"/>
                <a:ea typeface="Roboto Mono"/>
              </a:rPr>
              <a:t>struct</a:t>
            </a:r>
            <a:r>
              <a:rPr b="0" lang="ru-RU" sz="1750" spc="-1" strike="noStrike">
                <a:solidFill>
                  <a:srgbClr val="37474f"/>
                </a:solidFill>
                <a:latin typeface="Roboto Mono"/>
                <a:ea typeface="Roboto Mono"/>
              </a:rPr>
              <a:t> </a:t>
            </a:r>
            <a:r>
              <a:rPr b="0" lang="ru-RU" sz="1750" spc="-1" strike="noStrike">
                <a:solidFill>
                  <a:srgbClr val="9c27b0"/>
                </a:solidFill>
                <a:latin typeface="Roboto Mono"/>
                <a:ea typeface="Roboto Mono"/>
              </a:rPr>
              <a:t>my_struct</a:t>
            </a:r>
            <a:r>
              <a:rPr b="0" lang="ru-RU" sz="1750" spc="-1" strike="noStrike">
                <a:solidFill>
                  <a:srgbClr val="37474f"/>
                </a:solidFill>
                <a:latin typeface="Roboto Mono"/>
                <a:ea typeface="Roboto Mono"/>
              </a:rPr>
              <a:t> {</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struct</a:t>
            </a:r>
            <a:r>
              <a:rPr b="0" lang="ru-RU" sz="1750" spc="-1" strike="noStrike">
                <a:solidFill>
                  <a:srgbClr val="37474f"/>
                </a:solidFill>
                <a:latin typeface="Roboto Mono"/>
                <a:ea typeface="Roboto Mono"/>
              </a:rPr>
              <a:t> </a:t>
            </a:r>
            <a:r>
              <a:rPr b="0" lang="ru-RU" sz="1750" spc="-1" strike="noStrike">
                <a:solidFill>
                  <a:srgbClr val="9c27b0"/>
                </a:solidFill>
                <a:latin typeface="Roboto Mono"/>
                <a:ea typeface="Roboto Mono"/>
              </a:rPr>
              <a:t>my_struct</a:t>
            </a:r>
            <a:r>
              <a:rPr b="0" lang="ru-RU" sz="1750" spc="-1" strike="noStrike">
                <a:solidFill>
                  <a:srgbClr val="37474f"/>
                </a:solidFill>
                <a:latin typeface="Roboto Mono"/>
                <a:ea typeface="Roboto Mono"/>
              </a:rPr>
              <a:t> *prev;</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struct</a:t>
            </a:r>
            <a:r>
              <a:rPr b="0" lang="ru-RU" sz="1750" spc="-1" strike="noStrike">
                <a:solidFill>
                  <a:srgbClr val="37474f"/>
                </a:solidFill>
                <a:latin typeface="Roboto Mono"/>
                <a:ea typeface="Roboto Mono"/>
              </a:rPr>
              <a:t> </a:t>
            </a:r>
            <a:r>
              <a:rPr b="0" lang="ru-RU" sz="1750" spc="-1" strike="noStrike">
                <a:solidFill>
                  <a:srgbClr val="9c27b0"/>
                </a:solidFill>
                <a:latin typeface="Roboto Mono"/>
                <a:ea typeface="Roboto Mono"/>
              </a:rPr>
              <a:t>my_struct</a:t>
            </a:r>
            <a:r>
              <a:rPr b="0" lang="ru-RU" sz="1750" spc="-1" strike="noStrike">
                <a:solidFill>
                  <a:srgbClr val="37474f"/>
                </a:solidFill>
                <a:latin typeface="Roboto Mono"/>
                <a:ea typeface="Roboto Mono"/>
              </a:rPr>
              <a:t> *next;</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int</a:t>
            </a:r>
            <a:r>
              <a:rPr b="0" lang="ru-RU" sz="1750" spc="-1" strike="noStrike">
                <a:solidFill>
                  <a:srgbClr val="37474f"/>
                </a:solidFill>
                <a:latin typeface="Roboto Mono"/>
                <a:ea typeface="Roboto Mono"/>
              </a:rPr>
              <a:t> a;</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int</a:t>
            </a:r>
            <a:r>
              <a:rPr b="0" lang="ru-RU" sz="1750" spc="-1" strike="noStrike">
                <a:solidFill>
                  <a:srgbClr val="37474f"/>
                </a:solidFill>
                <a:latin typeface="Roboto Mono"/>
                <a:ea typeface="Roboto Mono"/>
              </a:rPr>
              <a:t> b;</a:t>
            </a:r>
            <a:endParaRPr b="0" lang="en-US" sz="1750" spc="-1" strike="noStrike">
              <a:latin typeface="Arial"/>
            </a:endParaRPr>
          </a:p>
          <a:p>
            <a:pPr>
              <a:lnSpc>
                <a:spcPct val="100000"/>
              </a:lnSpc>
              <a:tabLst>
                <a:tab algn="l" pos="0"/>
              </a:tabLst>
            </a:pP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const</a:t>
            </a:r>
            <a:r>
              <a:rPr b="0" lang="ru-RU" sz="1750" spc="-1" strike="noStrike">
                <a:solidFill>
                  <a:srgbClr val="37474f"/>
                </a:solidFill>
                <a:latin typeface="Roboto Mono"/>
                <a:ea typeface="Roboto Mono"/>
              </a:rPr>
              <a:t> </a:t>
            </a:r>
            <a:r>
              <a:rPr b="0" lang="ru-RU" sz="1750" spc="-1" strike="noStrike">
                <a:solidFill>
                  <a:srgbClr val="3f51b5"/>
                </a:solidFill>
                <a:latin typeface="Roboto Mono"/>
                <a:ea typeface="Roboto Mono"/>
              </a:rPr>
              <a:t>char</a:t>
            </a:r>
            <a:r>
              <a:rPr b="0" lang="ru-RU" sz="1750" spc="-1" strike="noStrike">
                <a:solidFill>
                  <a:srgbClr val="37474f"/>
                </a:solidFill>
                <a:latin typeface="Roboto Mono"/>
                <a:ea typeface="Roboto Mono"/>
              </a:rPr>
              <a:t> *c;</a:t>
            </a:r>
            <a:endParaRPr b="0" lang="en-US" sz="1750" spc="-1" strike="noStrike">
              <a:latin typeface="Arial"/>
            </a:endParaRPr>
          </a:p>
          <a:p>
            <a:pPr>
              <a:lnSpc>
                <a:spcPct val="150000"/>
              </a:lnSpc>
              <a:tabLst>
                <a:tab algn="l" pos="0"/>
              </a:tabLst>
            </a:pPr>
            <a:r>
              <a:rPr b="0" lang="ru-RU" sz="1750" spc="-1" strike="noStrike">
                <a:solidFill>
                  <a:srgbClr val="37474f"/>
                </a:solidFill>
                <a:latin typeface="Roboto Mono"/>
                <a:ea typeface="Roboto Mono"/>
              </a:rPr>
              <a:t>};</a:t>
            </a:r>
            <a:endParaRPr b="0" lang="en-US" sz="1750" spc="-1" strike="noStrike">
              <a:latin typeface="Arial"/>
            </a:endParaRPr>
          </a:p>
          <a:p>
            <a:pPr>
              <a:lnSpc>
                <a:spcPct val="150000"/>
              </a:lnSpc>
              <a:tabLst>
                <a:tab algn="l" pos="0"/>
              </a:tabLst>
            </a:pP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my_struct</a:t>
            </a:r>
            <a:r>
              <a:rPr b="0" lang="ru-RU" sz="1650" spc="-1" strike="noStrike">
                <a:solidFill>
                  <a:srgbClr val="37474f"/>
                </a:solidFill>
                <a:latin typeface="Roboto Mono"/>
                <a:ea typeface="Roboto Mono"/>
              </a:rPr>
              <a:t> ms1, ms2;</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INIT_LIST_HEAD(&amp;ms1);</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list_add(&amp;ms1, &amp;ms2);</a:t>
            </a:r>
            <a:endParaRPr b="0" lang="en-US" sz="1650" spc="-1" strike="noStrike">
              <a:latin typeface="Arial"/>
            </a:endParaRPr>
          </a:p>
        </p:txBody>
      </p:sp>
      <p:sp>
        <p:nvSpPr>
          <p:cNvPr id="607" name="CustomShape 9"/>
          <p:cNvSpPr/>
          <p:nvPr/>
        </p:nvSpPr>
        <p:spPr>
          <a:xfrm>
            <a:off x="6588360" y="1746000"/>
            <a:ext cx="4450680" cy="3544200"/>
          </a:xfrm>
          <a:prstGeom prst="rect">
            <a:avLst/>
          </a:prstGeom>
          <a:noFill/>
          <a:ln w="2844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rb_root</a:t>
            </a:r>
            <a:r>
              <a:rPr b="0" lang="ru-RU" sz="1650" spc="-1" strike="noStrike">
                <a:solidFill>
                  <a:srgbClr val="37474f"/>
                </a:solidFill>
                <a:latin typeface="Roboto Mono"/>
                <a:ea typeface="Roboto Mono"/>
              </a:rPr>
              <a:t> tree = RB_ROOT;</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my_struct</a:t>
            </a:r>
            <a:r>
              <a:rPr b="0" lang="ru-RU" sz="1650" spc="-1" strike="noStrike">
                <a:solidFill>
                  <a:srgbClr val="37474f"/>
                </a:solidFill>
                <a:latin typeface="Roboto Mono"/>
                <a:ea typeface="Roboto Mono"/>
              </a:rPr>
              <a:t> {</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rb_node</a:t>
            </a:r>
            <a:r>
              <a:rPr b="0" lang="ru-RU" sz="1650" spc="-1" strike="noStrike">
                <a:solidFill>
                  <a:srgbClr val="37474f"/>
                </a:solidFill>
                <a:latin typeface="Roboto Mono"/>
                <a:ea typeface="Roboto Mono"/>
              </a:rPr>
              <a:t> node;</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a;</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b;</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const</a:t>
            </a: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char</a:t>
            </a:r>
            <a:r>
              <a:rPr b="0" lang="ru-RU" sz="1650" spc="-1" strike="noStrike">
                <a:solidFill>
                  <a:srgbClr val="37474f"/>
                </a:solidFill>
                <a:latin typeface="Roboto Mono"/>
                <a:ea typeface="Roboto Mono"/>
              </a:rPr>
              <a:t> *c;</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my_struct</a:t>
            </a:r>
            <a:r>
              <a:rPr b="0" lang="ru-RU" sz="1650" spc="-1" strike="noStrike">
                <a:solidFill>
                  <a:srgbClr val="37474f"/>
                </a:solidFill>
                <a:latin typeface="Roboto Mono"/>
                <a:ea typeface="Roboto Mono"/>
              </a:rPr>
              <a:t> ms1, ms2;</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rb_insert_color(&amp;tree, &amp;ms1);</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rb_insert_color(&amp;tree, &amp;ms2);</a:t>
            </a:r>
            <a:endParaRPr b="0" lang="en-US" sz="1650" spc="-1" strike="noStrike">
              <a:latin typeface="Arial"/>
            </a:endParaRPr>
          </a:p>
        </p:txBody>
      </p:sp>
    </p:spTree>
  </p:cSld>
  <mc:AlternateContent>
    <mc:Choice Requires="p14">
      <p:transition spd="slow" p14:dur="2000"/>
    </mc:Choice>
    <mc:Fallback>
      <p:transition spd="slow"/>
    </mc:Fallback>
  </mc:AlternateContent>
  <p:timing>
    <p:tnLst>
      <p:par>
        <p:cTn id="496" dur="indefinite" restart="never" nodeType="tmRoot">
          <p:childTnLst>
            <p:seq>
              <p:cTn id="497" dur="indefinite" nodeType="mainSeq">
                <p:childTnLst>
                  <p:par>
                    <p:cTn id="498" fill="hold">
                      <p:stCondLst>
                        <p:cond delay="indefinite"/>
                      </p:stCondLst>
                      <p:childTnLst>
                        <p:par>
                          <p:cTn id="499" fill="hold">
                            <p:stCondLst>
                              <p:cond delay="0"/>
                            </p:stCondLst>
                            <p:childTnLst>
                              <p:par>
                                <p:cTn id="500" nodeType="clickEffect" fill="hold" presetClass="entr" presetID="10">
                                  <p:stCondLst>
                                    <p:cond delay="0"/>
                                  </p:stCondLst>
                                  <p:childTnLst>
                                    <p:set>
                                      <p:cBhvr>
                                        <p:cTn id="501" dur="1" fill="hold">
                                          <p:stCondLst>
                                            <p:cond delay="0"/>
                                          </p:stCondLst>
                                        </p:cTn>
                                        <p:tgtEl>
                                          <p:spTgt spid="605"/>
                                        </p:tgtEl>
                                        <p:attrNameLst>
                                          <p:attrName>style.visibility</p:attrName>
                                        </p:attrNameLst>
                                      </p:cBhvr>
                                      <p:to>
                                        <p:strVal val="visible"/>
                                      </p:to>
                                    </p:set>
                                    <p:animEffect filter="fade" transition="in">
                                      <p:cBhvr additive="repl">
                                        <p:cTn id="502" dur="1000"/>
                                        <p:tgtEl>
                                          <p:spTgt spid="605"/>
                                        </p:tgtEl>
                                      </p:cBhvr>
                                    </p:animEffect>
                                  </p:childTnLst>
                                </p:cTn>
                              </p:par>
                            </p:childTnLst>
                          </p:cTn>
                        </p:par>
                      </p:childTnLst>
                    </p:cTn>
                  </p:par>
                  <p:par>
                    <p:cTn id="503" fill="hold">
                      <p:stCondLst>
                        <p:cond delay="indefinite"/>
                      </p:stCondLst>
                      <p:childTnLst>
                        <p:par>
                          <p:cTn id="504" fill="hold">
                            <p:stCondLst>
                              <p:cond delay="0"/>
                            </p:stCondLst>
                            <p:childTnLst>
                              <p:par>
                                <p:cTn id="505" nodeType="clickEffect" fill="hold" presetClass="exit" presetID="1">
                                  <p:stCondLst>
                                    <p:cond delay="0"/>
                                  </p:stCondLst>
                                  <p:childTnLst>
                                    <p:set>
                                      <p:cBhvr>
                                        <p:cTn id="506" dur="1" fill="hold">
                                          <p:stCondLst>
                                            <p:cond delay="0"/>
                                          </p:stCondLst>
                                        </p:cTn>
                                        <p:tgtEl>
                                          <p:spTgt spid="605"/>
                                        </p:tgtEl>
                                        <p:attrNameLst>
                                          <p:attrName>style.visibility</p:attrName>
                                        </p:attrNameLst>
                                      </p:cBhvr>
                                      <p:to>
                                        <p:strVal val="hidden"/>
                                      </p:to>
                                    </p:set>
                                  </p:childTnLst>
                                </p:cTn>
                              </p:par>
                              <p:par>
                                <p:cTn id="507" nodeType="withEffect" fill="hold" presetClass="entr" presetID="10">
                                  <p:stCondLst>
                                    <p:cond delay="0"/>
                                  </p:stCondLst>
                                  <p:childTnLst>
                                    <p:set>
                                      <p:cBhvr>
                                        <p:cTn id="508" dur="1" fill="hold">
                                          <p:stCondLst>
                                            <p:cond delay="0"/>
                                          </p:stCondLst>
                                        </p:cTn>
                                        <p:tgtEl>
                                          <p:spTgt spid="606"/>
                                        </p:tgtEl>
                                        <p:attrNameLst>
                                          <p:attrName>style.visibility</p:attrName>
                                        </p:attrNameLst>
                                      </p:cBhvr>
                                      <p:to>
                                        <p:strVal val="visible"/>
                                      </p:to>
                                    </p:set>
                                    <p:animEffect filter="fade" transition="in">
                                      <p:cBhvr additive="repl">
                                        <p:cTn id="509" dur="1000"/>
                                        <p:tgtEl>
                                          <p:spTgt spid="606"/>
                                        </p:tgtEl>
                                      </p:cBhvr>
                                    </p:animEffect>
                                  </p:childTnLst>
                                </p:cTn>
                              </p:par>
                            </p:childTnLst>
                          </p:cTn>
                        </p:par>
                      </p:childTnLst>
                    </p:cTn>
                  </p:par>
                  <p:par>
                    <p:cTn id="510" fill="hold">
                      <p:stCondLst>
                        <p:cond delay="indefinite"/>
                      </p:stCondLst>
                      <p:childTnLst>
                        <p:par>
                          <p:cTn id="511" fill="hold">
                            <p:stCondLst>
                              <p:cond delay="0"/>
                            </p:stCondLst>
                            <p:childTnLst>
                              <p:par>
                                <p:cTn id="512" nodeType="clickEffect" fill="hold" presetClass="exit" presetID="1">
                                  <p:stCondLst>
                                    <p:cond delay="0"/>
                                  </p:stCondLst>
                                  <p:childTnLst>
                                    <p:set>
                                      <p:cBhvr>
                                        <p:cTn id="513" dur="1" fill="hold">
                                          <p:stCondLst>
                                            <p:cond delay="0"/>
                                          </p:stCondLst>
                                        </p:cTn>
                                        <p:tgtEl>
                                          <p:spTgt spid="606"/>
                                        </p:tgtEl>
                                        <p:attrNameLst>
                                          <p:attrName>style.visibility</p:attrName>
                                        </p:attrNameLst>
                                      </p:cBhvr>
                                      <p:to>
                                        <p:strVal val="hidden"/>
                                      </p:to>
                                    </p:set>
                                  </p:childTnLst>
                                </p:cTn>
                              </p:par>
                              <p:par>
                                <p:cTn id="514" nodeType="withEffect" fill="hold" presetClass="entr" presetID="10">
                                  <p:stCondLst>
                                    <p:cond delay="0"/>
                                  </p:stCondLst>
                                  <p:childTnLst>
                                    <p:set>
                                      <p:cBhvr>
                                        <p:cTn id="515" dur="1" fill="hold">
                                          <p:stCondLst>
                                            <p:cond delay="0"/>
                                          </p:stCondLst>
                                        </p:cTn>
                                        <p:tgtEl>
                                          <p:spTgt spid="607"/>
                                        </p:tgtEl>
                                        <p:attrNameLst>
                                          <p:attrName>style.visibility</p:attrName>
                                        </p:attrNameLst>
                                      </p:cBhvr>
                                      <p:to>
                                        <p:strVal val="visible"/>
                                      </p:to>
                                    </p:set>
                                    <p:animEffect filter="fade" transition="in">
                                      <p:cBhvr additive="repl">
                                        <p:cTn id="516" dur="10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TextShape 1"/>
          <p:cNvSpPr txBox="1"/>
          <p:nvPr/>
        </p:nvSpPr>
        <p:spPr>
          <a:xfrm>
            <a:off x="595800" y="3134520"/>
            <a:ext cx="2577960" cy="1318320"/>
          </a:xfrm>
          <a:prstGeom prst="rect">
            <a:avLst/>
          </a:prstGeom>
          <a:noFill/>
          <a:ln>
            <a:noFill/>
          </a:ln>
        </p:spPr>
        <p:txBody>
          <a:bodyPr>
            <a:noAutofit/>
          </a:bodyPr>
          <a:p>
            <a:pPr>
              <a:lnSpc>
                <a:spcPct val="90000"/>
              </a:lnSpc>
              <a:tabLst>
                <a:tab algn="l" pos="0"/>
              </a:tabLst>
            </a:pPr>
            <a:r>
              <a:rPr b="0" lang="ru-RU" sz="2000" spc="-1" strike="noStrike">
                <a:solidFill>
                  <a:srgbClr val="323332"/>
                </a:solidFill>
                <a:latin typeface="Proxima Nova"/>
                <a:ea typeface="Proxima Nova"/>
              </a:rPr>
              <a:t>Кооперативная многозадачность</a:t>
            </a:r>
            <a:endParaRPr b="0" lang="en-US" sz="2000" spc="-1" strike="noStrike">
              <a:solidFill>
                <a:srgbClr val="000000"/>
              </a:solidFill>
              <a:latin typeface="Arial"/>
            </a:endParaRPr>
          </a:p>
          <a:p>
            <a:pPr>
              <a:lnSpc>
                <a:spcPct val="115000"/>
              </a:lnSpc>
              <a:spcBef>
                <a:spcPts val="1199"/>
              </a:spcBef>
              <a:tabLst>
                <a:tab algn="l" pos="0"/>
              </a:tabLst>
            </a:pPr>
            <a:r>
              <a:rPr b="0" lang="ru-RU" sz="2000" spc="-1" strike="noStrike">
                <a:solidFill>
                  <a:srgbClr val="323332"/>
                </a:solidFill>
                <a:latin typeface="Proxima Nova"/>
                <a:ea typeface="Proxima Nova"/>
              </a:rPr>
              <a:t>voluntary yield</a:t>
            </a:r>
            <a:endParaRPr b="0" lang="en-US" sz="2000" spc="-1" strike="noStrike">
              <a:solidFill>
                <a:srgbClr val="000000"/>
              </a:solidFill>
              <a:latin typeface="Arial"/>
            </a:endParaRPr>
          </a:p>
          <a:p>
            <a:pPr>
              <a:lnSpc>
                <a:spcPct val="90000"/>
              </a:lnSpc>
              <a:spcBef>
                <a:spcPts val="1199"/>
              </a:spcBef>
              <a:tabLst>
                <a:tab algn="l" pos="0"/>
              </a:tabLst>
            </a:pPr>
            <a:endParaRPr b="0" lang="en-US" sz="2000" spc="-1" strike="noStrike">
              <a:solidFill>
                <a:srgbClr val="000000"/>
              </a:solidFill>
              <a:latin typeface="Arial"/>
            </a:endParaRPr>
          </a:p>
        </p:txBody>
      </p:sp>
      <p:sp>
        <p:nvSpPr>
          <p:cNvPr id="609"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Планировщик (1/8)</a:t>
            </a:r>
            <a:endParaRPr b="0" lang="en-US" sz="3200" spc="-1" strike="noStrike">
              <a:solidFill>
                <a:srgbClr val="000000"/>
              </a:solidFill>
              <a:latin typeface="Arial"/>
            </a:endParaRPr>
          </a:p>
        </p:txBody>
      </p:sp>
      <p:sp>
        <p:nvSpPr>
          <p:cNvPr id="610"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A2CC13AB-932B-4D93-9766-3780AF87A969}"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611" name="Google Shape;551;gc5f5f974c8_0_152" descr=""/>
          <p:cNvPicPr/>
          <p:nvPr/>
        </p:nvPicPr>
        <p:blipFill>
          <a:blip r:embed="rId1"/>
          <a:stretch/>
        </p:blipFill>
        <p:spPr>
          <a:xfrm>
            <a:off x="5173920" y="1612440"/>
            <a:ext cx="1533240" cy="1752120"/>
          </a:xfrm>
          <a:prstGeom prst="rect">
            <a:avLst/>
          </a:prstGeom>
          <a:ln>
            <a:noFill/>
          </a:ln>
        </p:spPr>
      </p:pic>
      <p:sp>
        <p:nvSpPr>
          <p:cNvPr id="612" name="TextShape 4"/>
          <p:cNvSpPr txBox="1"/>
          <p:nvPr/>
        </p:nvSpPr>
        <p:spPr>
          <a:xfrm>
            <a:off x="8981640" y="3134520"/>
            <a:ext cx="2577960" cy="1318320"/>
          </a:xfrm>
          <a:prstGeom prst="rect">
            <a:avLst/>
          </a:prstGeom>
          <a:noFill/>
          <a:ln>
            <a:noFill/>
          </a:ln>
        </p:spPr>
        <p:txBody>
          <a:bodyPr>
            <a:noAutofit/>
          </a:bodyPr>
          <a:p>
            <a:pPr>
              <a:lnSpc>
                <a:spcPct val="90000"/>
              </a:lnSpc>
              <a:tabLst>
                <a:tab algn="l" pos="0"/>
              </a:tabLst>
            </a:pPr>
            <a:r>
              <a:rPr b="0" lang="ru-RU" sz="2000" spc="-1" strike="noStrike">
                <a:solidFill>
                  <a:srgbClr val="323332"/>
                </a:solidFill>
                <a:latin typeface="Proxima Nova"/>
                <a:ea typeface="Proxima Nova"/>
              </a:rPr>
              <a:t>Вытесняющая многозадачность</a:t>
            </a:r>
            <a:endParaRPr b="0" lang="en-US" sz="2000" spc="-1" strike="noStrike">
              <a:solidFill>
                <a:srgbClr val="000000"/>
              </a:solidFill>
              <a:latin typeface="Arial"/>
            </a:endParaRPr>
          </a:p>
          <a:p>
            <a:pPr>
              <a:lnSpc>
                <a:spcPct val="115000"/>
              </a:lnSpc>
              <a:spcBef>
                <a:spcPts val="1199"/>
              </a:spcBef>
              <a:tabLst>
                <a:tab algn="l" pos="0"/>
              </a:tabLst>
            </a:pPr>
            <a:r>
              <a:rPr b="0" lang="ru-RU" sz="2000" spc="-1" strike="noStrike">
                <a:solidFill>
                  <a:srgbClr val="323332"/>
                </a:solidFill>
                <a:latin typeface="Proxima Nova"/>
                <a:ea typeface="Proxima Nova"/>
              </a:rPr>
              <a:t>mandatory preemtion</a:t>
            </a:r>
            <a:endParaRPr b="0" lang="en-US" sz="2000" spc="-1" strike="noStrike">
              <a:solidFill>
                <a:srgbClr val="000000"/>
              </a:solidFill>
              <a:latin typeface="Arial"/>
            </a:endParaRPr>
          </a:p>
          <a:p>
            <a:pPr>
              <a:lnSpc>
                <a:spcPct val="90000"/>
              </a:lnSpc>
              <a:spcBef>
                <a:spcPts val="1199"/>
              </a:spcBef>
              <a:tabLst>
                <a:tab algn="l" pos="0"/>
              </a:tabLst>
            </a:pPr>
            <a:endParaRPr b="0" lang="en-US" sz="2000" spc="-1" strike="noStrike">
              <a:solidFill>
                <a:srgbClr val="000000"/>
              </a:solidFill>
              <a:latin typeface="Arial"/>
            </a:endParaRPr>
          </a:p>
        </p:txBody>
      </p:sp>
      <p:pic>
        <p:nvPicPr>
          <p:cNvPr id="613" name="Google Shape;553;gc5f5f974c8_0_152" descr=""/>
          <p:cNvPicPr/>
          <p:nvPr/>
        </p:nvPicPr>
        <p:blipFill>
          <a:blip r:embed="rId2"/>
          <a:stretch/>
        </p:blipFill>
        <p:spPr>
          <a:xfrm>
            <a:off x="4126320" y="3364920"/>
            <a:ext cx="952200" cy="856800"/>
          </a:xfrm>
          <a:prstGeom prst="rect">
            <a:avLst/>
          </a:prstGeom>
          <a:ln>
            <a:noFill/>
          </a:ln>
        </p:spPr>
      </p:pic>
      <p:pic>
        <p:nvPicPr>
          <p:cNvPr id="614" name="Google Shape;554;gc5f5f974c8_0_152" descr=""/>
          <p:cNvPicPr/>
          <p:nvPr/>
        </p:nvPicPr>
        <p:blipFill>
          <a:blip r:embed="rId3"/>
          <a:stretch/>
        </p:blipFill>
        <p:spPr>
          <a:xfrm>
            <a:off x="6802560" y="3364920"/>
            <a:ext cx="952200" cy="856800"/>
          </a:xfrm>
          <a:prstGeom prst="rect">
            <a:avLst/>
          </a:prstGeom>
          <a:ln>
            <a:noFill/>
          </a:ln>
        </p:spPr>
      </p:pic>
      <p:pic>
        <p:nvPicPr>
          <p:cNvPr id="615" name="Google Shape;555;gc5f5f974c8_0_152" descr=""/>
          <p:cNvPicPr/>
          <p:nvPr/>
        </p:nvPicPr>
        <p:blipFill>
          <a:blip r:embed="rId4"/>
          <a:stretch/>
        </p:blipFill>
        <p:spPr>
          <a:xfrm>
            <a:off x="3174120" y="2385000"/>
            <a:ext cx="952200" cy="856800"/>
          </a:xfrm>
          <a:prstGeom prst="rect">
            <a:avLst/>
          </a:prstGeom>
          <a:ln>
            <a:noFill/>
          </a:ln>
        </p:spPr>
      </p:pic>
      <p:pic>
        <p:nvPicPr>
          <p:cNvPr id="616" name="Google Shape;556;gc5f5f974c8_0_152" descr=""/>
          <p:cNvPicPr/>
          <p:nvPr/>
        </p:nvPicPr>
        <p:blipFill>
          <a:blip r:embed="rId5"/>
          <a:stretch/>
        </p:blipFill>
        <p:spPr>
          <a:xfrm>
            <a:off x="5369400" y="4222440"/>
            <a:ext cx="952200" cy="856800"/>
          </a:xfrm>
          <a:prstGeom prst="rect">
            <a:avLst/>
          </a:prstGeom>
          <a:ln>
            <a:noFill/>
          </a:ln>
        </p:spPr>
      </p:pic>
      <p:pic>
        <p:nvPicPr>
          <p:cNvPr id="617" name="Google Shape;557;gc5f5f974c8_0_152" descr=""/>
          <p:cNvPicPr/>
          <p:nvPr/>
        </p:nvPicPr>
        <p:blipFill>
          <a:blip r:embed="rId6"/>
          <a:stretch/>
        </p:blipFill>
        <p:spPr>
          <a:xfrm>
            <a:off x="7755120" y="2221920"/>
            <a:ext cx="952200" cy="856800"/>
          </a:xfrm>
          <a:prstGeom prst="rect">
            <a:avLst/>
          </a:prstGeom>
          <a:ln>
            <a:noFill/>
          </a:ln>
        </p:spPr>
      </p:pic>
      <p:pic>
        <p:nvPicPr>
          <p:cNvPr id="618" name="Google Shape;558;gc5f5f974c8_0_152" descr=""/>
          <p:cNvPicPr/>
          <p:nvPr/>
        </p:nvPicPr>
        <p:blipFill>
          <a:blip r:embed="rId7"/>
          <a:stretch/>
        </p:blipFill>
        <p:spPr>
          <a:xfrm>
            <a:off x="8207640" y="4835880"/>
            <a:ext cx="3197520" cy="2043720"/>
          </a:xfrm>
          <a:prstGeom prst="rect">
            <a:avLst/>
          </a:prstGeom>
          <a:ln>
            <a:noFill/>
          </a:ln>
        </p:spPr>
      </p:pic>
      <p:pic>
        <p:nvPicPr>
          <p:cNvPr id="619" name="Google Shape;559;gc5f5f974c8_0_152" descr=""/>
          <p:cNvPicPr/>
          <p:nvPr/>
        </p:nvPicPr>
        <p:blipFill>
          <a:blip r:embed="rId8"/>
          <a:stretch/>
        </p:blipFill>
        <p:spPr>
          <a:xfrm>
            <a:off x="982440" y="4580640"/>
            <a:ext cx="2190960" cy="2298960"/>
          </a:xfrm>
          <a:prstGeom prst="rect">
            <a:avLst/>
          </a:prstGeom>
          <a:ln>
            <a:noFill/>
          </a:ln>
        </p:spPr>
      </p:pic>
    </p:spTree>
  </p:cSld>
  <mc:AlternateContent>
    <mc:Choice Requires="p14">
      <p:transition spd="slow" p14:dur="2000"/>
    </mc:Choice>
    <mc:Fallback>
      <p:transition spd="slow"/>
    </mc:Fallback>
  </mc:AlternateContent>
  <p:timing>
    <p:tnLst>
      <p:par>
        <p:cTn id="517" dur="indefinite" restart="never" nodeType="tmRoot">
          <p:childTnLst>
            <p:seq>
              <p:cTn id="518" dur="indefinite" nodeType="mainSeq">
                <p:childTnLst>
                  <p:par>
                    <p:cTn id="519" fill="hold">
                      <p:stCondLst>
                        <p:cond delay="indefinite"/>
                      </p:stCondLst>
                      <p:childTnLst>
                        <p:par>
                          <p:cTn id="520" fill="hold">
                            <p:stCondLst>
                              <p:cond delay="0"/>
                            </p:stCondLst>
                            <p:childTnLst>
                              <p:par>
                                <p:cTn id="521" nodeType="clickEffect" fill="hold" presetClass="entr" presetID="10">
                                  <p:stCondLst>
                                    <p:cond delay="0"/>
                                  </p:stCondLst>
                                  <p:childTnLst>
                                    <p:set>
                                      <p:cBhvr>
                                        <p:cTn id="522" dur="1" fill="hold">
                                          <p:stCondLst>
                                            <p:cond delay="0"/>
                                          </p:stCondLst>
                                        </p:cTn>
                                        <p:tgtEl>
                                          <p:spTgt spid="619"/>
                                        </p:tgtEl>
                                        <p:attrNameLst>
                                          <p:attrName>style.visibility</p:attrName>
                                        </p:attrNameLst>
                                      </p:cBhvr>
                                      <p:to>
                                        <p:strVal val="visible"/>
                                      </p:to>
                                    </p:set>
                                    <p:animEffect filter="fade" transition="in">
                                      <p:cBhvr additive="repl">
                                        <p:cTn id="523" dur="1000"/>
                                        <p:tgtEl>
                                          <p:spTgt spid="619"/>
                                        </p:tgtEl>
                                      </p:cBhvr>
                                    </p:animEffect>
                                  </p:childTnLst>
                                </p:cTn>
                              </p:par>
                            </p:childTnLst>
                          </p:cTn>
                        </p:par>
                      </p:childTnLst>
                    </p:cTn>
                  </p:par>
                  <p:par>
                    <p:cTn id="524" fill="hold">
                      <p:stCondLst>
                        <p:cond delay="indefinite"/>
                      </p:stCondLst>
                      <p:childTnLst>
                        <p:par>
                          <p:cTn id="525" fill="hold">
                            <p:stCondLst>
                              <p:cond delay="0"/>
                            </p:stCondLst>
                            <p:childTnLst>
                              <p:par>
                                <p:cTn id="526" nodeType="clickEffect" fill="hold" presetClass="entr" presetID="10">
                                  <p:stCondLst>
                                    <p:cond delay="0"/>
                                  </p:stCondLst>
                                  <p:childTnLst>
                                    <p:set>
                                      <p:cBhvr>
                                        <p:cTn id="527" dur="1" fill="hold">
                                          <p:stCondLst>
                                            <p:cond delay="0"/>
                                          </p:stCondLst>
                                        </p:cTn>
                                        <p:tgtEl>
                                          <p:spTgt spid="618"/>
                                        </p:tgtEl>
                                        <p:attrNameLst>
                                          <p:attrName>style.visibility</p:attrName>
                                        </p:attrNameLst>
                                      </p:cBhvr>
                                      <p:to>
                                        <p:strVal val="visible"/>
                                      </p:to>
                                    </p:set>
                                    <p:animEffect filter="fade" transition="in">
                                      <p:cBhvr additive="repl">
                                        <p:cTn id="528"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TextShape 1"/>
          <p:cNvSpPr txBox="1"/>
          <p:nvPr/>
        </p:nvSpPr>
        <p:spPr>
          <a:xfrm>
            <a:off x="2959200" y="1854360"/>
            <a:ext cx="2094120" cy="453600"/>
          </a:xfrm>
          <a:prstGeom prst="rect">
            <a:avLst/>
          </a:prstGeom>
          <a:noFill/>
          <a:ln>
            <a:noFill/>
          </a:ln>
        </p:spPr>
        <p:txBody>
          <a:bodyPr>
            <a:noAutofit/>
          </a:bodyPr>
          <a:p>
            <a:pPr>
              <a:lnSpc>
                <a:spcPct val="90000"/>
              </a:lnSpc>
              <a:tabLst>
                <a:tab algn="l" pos="0"/>
              </a:tabLst>
            </a:pPr>
            <a:r>
              <a:rPr b="0" lang="ru-RU" sz="2000" spc="-1" strike="noStrike">
                <a:solidFill>
                  <a:srgbClr val="323332"/>
                </a:solidFill>
                <a:latin typeface="Proxima Nova"/>
                <a:ea typeface="Proxima Nova"/>
              </a:rPr>
              <a:t>dump scheduler</a:t>
            </a:r>
            <a:endParaRPr b="0" lang="en-US" sz="2000" spc="-1" strike="noStrike">
              <a:solidFill>
                <a:srgbClr val="000000"/>
              </a:solidFill>
              <a:latin typeface="Arial"/>
            </a:endParaRPr>
          </a:p>
        </p:txBody>
      </p:sp>
      <p:sp>
        <p:nvSpPr>
          <p:cNvPr id="621" name="TextShape 2"/>
          <p:cNvSpPr txBox="1"/>
          <p:nvPr/>
        </p:nvSpPr>
        <p:spPr>
          <a:xfrm>
            <a:off x="1279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Планировщик (2/8)я</a:t>
            </a:r>
            <a:endParaRPr b="0" lang="en-US" sz="3200" spc="-1" strike="noStrike">
              <a:solidFill>
                <a:srgbClr val="000000"/>
              </a:solidFill>
              <a:latin typeface="Arial"/>
            </a:endParaRPr>
          </a:p>
        </p:txBody>
      </p:sp>
      <p:sp>
        <p:nvSpPr>
          <p:cNvPr id="622"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368E5772-7705-47C8-9CA6-02FBFEBE4529}"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623" name="Google Shape;567;gc5f5f974c8_0_158" descr=""/>
          <p:cNvPicPr/>
          <p:nvPr/>
        </p:nvPicPr>
        <p:blipFill>
          <a:blip r:embed="rId1"/>
          <a:stretch/>
        </p:blipFill>
        <p:spPr>
          <a:xfrm>
            <a:off x="655560" y="1434960"/>
            <a:ext cx="2207520" cy="4343040"/>
          </a:xfrm>
          <a:prstGeom prst="rect">
            <a:avLst/>
          </a:prstGeom>
          <a:ln>
            <a:noFill/>
          </a:ln>
        </p:spPr>
      </p:pic>
      <p:pic>
        <p:nvPicPr>
          <p:cNvPr id="624" name="Google Shape;568;gc5f5f974c8_0_158" descr=""/>
          <p:cNvPicPr/>
          <p:nvPr/>
        </p:nvPicPr>
        <p:blipFill>
          <a:blip r:embed="rId2"/>
          <a:stretch/>
        </p:blipFill>
        <p:spPr>
          <a:xfrm>
            <a:off x="5149080" y="1549440"/>
            <a:ext cx="6800400" cy="4114440"/>
          </a:xfrm>
          <a:prstGeom prst="rect">
            <a:avLst/>
          </a:prstGeom>
          <a:ln>
            <a:noFill/>
          </a:ln>
        </p:spPr>
      </p:pic>
      <p:sp>
        <p:nvSpPr>
          <p:cNvPr id="625" name="TextShape 4"/>
          <p:cNvSpPr txBox="1"/>
          <p:nvPr/>
        </p:nvSpPr>
        <p:spPr>
          <a:xfrm>
            <a:off x="2913480" y="3379680"/>
            <a:ext cx="2094120" cy="453600"/>
          </a:xfrm>
          <a:prstGeom prst="rect">
            <a:avLst/>
          </a:prstGeom>
          <a:noFill/>
          <a:ln>
            <a:noFill/>
          </a:ln>
        </p:spPr>
        <p:txBody>
          <a:bodyPr>
            <a:noAutofit/>
          </a:bodyPr>
          <a:p>
            <a:pPr>
              <a:lnSpc>
                <a:spcPct val="90000"/>
              </a:lnSpc>
              <a:tabLst>
                <a:tab algn="l" pos="0"/>
              </a:tabLst>
            </a:pPr>
            <a:r>
              <a:rPr b="0" lang="ru-RU" sz="2000" spc="-1" strike="noStrike">
                <a:solidFill>
                  <a:srgbClr val="323332"/>
                </a:solidFill>
                <a:latin typeface="Proxima Nova"/>
                <a:ea typeface="Proxima Nova"/>
              </a:rPr>
              <a:t>O(1) scheduler</a:t>
            </a:r>
            <a:endParaRPr b="0" lang="en-US" sz="2000" spc="-1" strike="noStrike">
              <a:solidFill>
                <a:srgbClr val="000000"/>
              </a:solidFill>
              <a:latin typeface="Arial"/>
            </a:endParaRPr>
          </a:p>
        </p:txBody>
      </p:sp>
      <p:sp>
        <p:nvSpPr>
          <p:cNvPr id="626" name="TextShape 5"/>
          <p:cNvSpPr txBox="1"/>
          <p:nvPr/>
        </p:nvSpPr>
        <p:spPr>
          <a:xfrm>
            <a:off x="2959200" y="4664160"/>
            <a:ext cx="2094120" cy="1113840"/>
          </a:xfrm>
          <a:prstGeom prst="rect">
            <a:avLst/>
          </a:prstGeom>
          <a:noFill/>
          <a:ln>
            <a:noFill/>
          </a:ln>
        </p:spPr>
        <p:txBody>
          <a:bodyPr>
            <a:noAutofit/>
          </a:bodyPr>
          <a:p>
            <a:pPr>
              <a:lnSpc>
                <a:spcPct val="115000"/>
              </a:lnSpc>
              <a:tabLst>
                <a:tab algn="l" pos="0"/>
              </a:tabLst>
            </a:pPr>
            <a:r>
              <a:rPr b="0" lang="ru-RU" sz="2000" spc="-1" strike="noStrike">
                <a:solidFill>
                  <a:srgbClr val="323332"/>
                </a:solidFill>
                <a:latin typeface="Proxima Nova"/>
                <a:ea typeface="Proxima Nova"/>
              </a:rPr>
              <a:t>Completely Fair Scheduler</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TextShape 1"/>
          <p:cNvSpPr txBox="1"/>
          <p:nvPr/>
        </p:nvSpPr>
        <p:spPr>
          <a:xfrm>
            <a:off x="2608560" y="1612440"/>
            <a:ext cx="9073800" cy="1130400"/>
          </a:xfrm>
          <a:prstGeom prst="rect">
            <a:avLst/>
          </a:prstGeom>
          <a:noFill/>
          <a:ln>
            <a:noFill/>
          </a:ln>
        </p:spPr>
        <p:txBody>
          <a:bodyPr>
            <a:noAutofit/>
          </a:bodyPr>
          <a:p>
            <a:pPr>
              <a:lnSpc>
                <a:spcPct val="90000"/>
              </a:lnSpc>
              <a:tabLst>
                <a:tab algn="l" pos="0"/>
              </a:tabLst>
            </a:pPr>
            <a:r>
              <a:rPr b="1" lang="ru-RU" sz="2200" spc="-1" strike="noStrike">
                <a:solidFill>
                  <a:srgbClr val="323332"/>
                </a:solidFill>
                <a:latin typeface="Proxima Nova"/>
                <a:ea typeface="Proxima Nova"/>
              </a:rPr>
              <a:t>Вопрос </a:t>
            </a:r>
            <a:r>
              <a:rPr b="0" lang="ru-RU" sz="2200" spc="-1" strike="noStrike">
                <a:solidFill>
                  <a:srgbClr val="323332"/>
                </a:solidFill>
                <a:latin typeface="Proxima Nova"/>
                <a:ea typeface="Proxima Nova"/>
              </a:rPr>
              <a:t>(2 балла)</a:t>
            </a:r>
            <a:r>
              <a:rPr b="1" lang="ru-RU" sz="2200" spc="-1" strike="noStrike">
                <a:solidFill>
                  <a:srgbClr val="323332"/>
                </a:solidFill>
                <a:latin typeface="Proxima Nova"/>
                <a:ea typeface="Proxima Nova"/>
              </a:rPr>
              <a:t>:</a:t>
            </a:r>
            <a:r>
              <a:rPr b="0" lang="ru-RU" sz="2200" spc="-1" strike="noStrike">
                <a:solidFill>
                  <a:srgbClr val="323332"/>
                </a:solidFill>
                <a:latin typeface="Proxima Nova"/>
                <a:ea typeface="Proxima Nova"/>
              </a:rPr>
              <a:t> </a:t>
            </a:r>
            <a:r>
              <a:rPr b="0" lang="ru-RU" sz="2200" spc="-1" strike="noStrike">
                <a:solidFill>
                  <a:srgbClr val="000000"/>
                </a:solidFill>
                <a:latin typeface="Arial"/>
                <a:ea typeface="Arial"/>
              </a:rPr>
              <a:t> </a:t>
            </a:r>
            <a:endParaRPr b="0" lang="en-US" sz="2200" spc="-1" strike="noStrike">
              <a:solidFill>
                <a:srgbClr val="000000"/>
              </a:solidFill>
              <a:latin typeface="Arial"/>
            </a:endParaRPr>
          </a:p>
          <a:p>
            <a:pPr>
              <a:lnSpc>
                <a:spcPct val="90000"/>
              </a:lnSpc>
              <a:tabLst>
                <a:tab algn="l" pos="0"/>
              </a:tabLst>
            </a:pPr>
            <a:endParaRPr b="0" lang="en-US" sz="2200" spc="-1" strike="noStrike">
              <a:solidFill>
                <a:srgbClr val="000000"/>
              </a:solidFill>
              <a:latin typeface="Arial"/>
            </a:endParaRPr>
          </a:p>
          <a:p>
            <a:pPr>
              <a:lnSpc>
                <a:spcPct val="90000"/>
              </a:lnSpc>
              <a:tabLst>
                <a:tab algn="l" pos="0"/>
              </a:tabLst>
            </a:pPr>
            <a:r>
              <a:rPr b="0" lang="ru-RU" sz="3400" spc="-1" strike="noStrike">
                <a:solidFill>
                  <a:srgbClr val="000000"/>
                </a:solidFill>
                <a:latin typeface="Arial"/>
                <a:ea typeface="Arial"/>
              </a:rPr>
              <a:t>Какие есть два типа многозадачности?</a:t>
            </a:r>
            <a:endParaRPr b="0" lang="en-US" sz="3400" spc="-1" strike="noStrike">
              <a:solidFill>
                <a:srgbClr val="000000"/>
              </a:solidFill>
              <a:latin typeface="Arial"/>
            </a:endParaRPr>
          </a:p>
          <a:p>
            <a:pPr>
              <a:lnSpc>
                <a:spcPct val="90000"/>
              </a:lnSpc>
              <a:tabLst>
                <a:tab algn="l" pos="0"/>
              </a:tabLst>
            </a:pPr>
            <a:endParaRPr b="0" lang="en-US" sz="3400" spc="-1" strike="noStrike">
              <a:solidFill>
                <a:srgbClr val="000000"/>
              </a:solidFill>
              <a:latin typeface="Arial"/>
            </a:endParaRPr>
          </a:p>
        </p:txBody>
      </p:sp>
      <p:sp>
        <p:nvSpPr>
          <p:cNvPr id="628"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Планировщик (3/8)</a:t>
            </a:r>
            <a:endParaRPr b="0" lang="en-US" sz="3200" spc="-1" strike="noStrike">
              <a:solidFill>
                <a:srgbClr val="000000"/>
              </a:solidFill>
              <a:latin typeface="Arial"/>
            </a:endParaRPr>
          </a:p>
        </p:txBody>
      </p:sp>
      <p:sp>
        <p:nvSpPr>
          <p:cNvPr id="629"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3F92D8FA-5833-4A3B-82AD-3E8B46CAD6A1}"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30" name="CustomShape 4"/>
          <p:cNvSpPr/>
          <p:nvPr/>
        </p:nvSpPr>
        <p:spPr>
          <a:xfrm>
            <a:off x="3062880" y="3414600"/>
            <a:ext cx="6066360" cy="57924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600" spc="-1" strike="noStrike">
                <a:solidFill>
                  <a:srgbClr val="000000"/>
                </a:solidFill>
                <a:latin typeface="Arial"/>
                <a:ea typeface="Arial"/>
              </a:rPr>
              <a:t>Кооперативная и вытесняющая</a:t>
            </a:r>
            <a:endParaRPr b="0" lang="en-US" sz="2600" spc="-1" strike="noStrike">
              <a:latin typeface="Arial"/>
            </a:endParaRPr>
          </a:p>
        </p:txBody>
      </p:sp>
      <p:pic>
        <p:nvPicPr>
          <p:cNvPr id="631" name="Google Shape;579;gc5f5f974c8_0_170" descr=""/>
          <p:cNvPicPr/>
          <p:nvPr/>
        </p:nvPicPr>
        <p:blipFill>
          <a:blip r:embed="rId1"/>
          <a:stretch/>
        </p:blipFill>
        <p:spPr>
          <a:xfrm>
            <a:off x="1122480" y="1556640"/>
            <a:ext cx="1100880" cy="1572840"/>
          </a:xfrm>
          <a:prstGeom prst="rect">
            <a:avLst/>
          </a:prstGeom>
          <a:ln>
            <a:noFill/>
          </a:ln>
        </p:spPr>
      </p:pic>
      <p:pic>
        <p:nvPicPr>
          <p:cNvPr id="632" name="Google Shape;580;gc5f5f974c8_0_170" descr=""/>
          <p:cNvPicPr/>
          <p:nvPr/>
        </p:nvPicPr>
        <p:blipFill>
          <a:blip r:embed="rId2"/>
          <a:stretch/>
        </p:blipFill>
        <p:spPr>
          <a:xfrm>
            <a:off x="954360" y="1363320"/>
            <a:ext cx="1437480" cy="1628280"/>
          </a:xfrm>
          <a:prstGeom prst="rect">
            <a:avLst/>
          </a:prstGeom>
          <a:ln>
            <a:noFill/>
          </a:ln>
        </p:spPr>
      </p:pic>
    </p:spTree>
  </p:cSld>
  <mc:AlternateContent>
    <mc:Choice Requires="p14">
      <p:transition spd="slow" p14:dur="2000"/>
    </mc:Choice>
    <mc:Fallback>
      <p:transition spd="slow"/>
    </mc:Fallback>
  </mc:AlternateContent>
  <p:timing>
    <p:tnLst>
      <p:par>
        <p:cTn id="529" dur="indefinite" restart="never" nodeType="tmRoot">
          <p:childTnLst>
            <p:seq>
              <p:cTn id="530" dur="indefinite" nodeType="mainSeq">
                <p:childTnLst>
                  <p:par>
                    <p:cTn id="531" fill="hold">
                      <p:stCondLst>
                        <p:cond delay="indefinite"/>
                      </p:stCondLst>
                      <p:childTnLst>
                        <p:par>
                          <p:cTn id="532" fill="hold">
                            <p:stCondLst>
                              <p:cond delay="0"/>
                            </p:stCondLst>
                            <p:childTnLst>
                              <p:par>
                                <p:cTn id="533" nodeType="clickEffect" fill="hold" presetClass="entr" presetID="10">
                                  <p:stCondLst>
                                    <p:cond delay="0"/>
                                  </p:stCondLst>
                                  <p:childTnLst>
                                    <p:set>
                                      <p:cBhvr>
                                        <p:cTn id="534" dur="1" fill="hold">
                                          <p:stCondLst>
                                            <p:cond delay="0"/>
                                          </p:stCondLst>
                                        </p:cTn>
                                        <p:tgtEl>
                                          <p:spTgt spid="630"/>
                                        </p:tgtEl>
                                        <p:attrNameLst>
                                          <p:attrName>style.visibility</p:attrName>
                                        </p:attrNameLst>
                                      </p:cBhvr>
                                      <p:to>
                                        <p:strVal val="visible"/>
                                      </p:to>
                                    </p:set>
                                    <p:animEffect filter="fade" transition="in">
                                      <p:cBhvr additive="repl">
                                        <p:cTn id="535" dur="1000"/>
                                        <p:tgtEl>
                                          <p:spTgt spid="630"/>
                                        </p:tgtEl>
                                      </p:cBhvr>
                                    </p:animEffect>
                                  </p:childTnLst>
                                </p:cTn>
                              </p:par>
                              <p:par>
                                <p:cTn id="536" nodeType="withEffect" fill="hold" presetClass="entr" presetID="10">
                                  <p:stCondLst>
                                    <p:cond delay="0"/>
                                  </p:stCondLst>
                                  <p:childTnLst>
                                    <p:set>
                                      <p:cBhvr>
                                        <p:cTn id="537" dur="1" fill="hold">
                                          <p:stCondLst>
                                            <p:cond delay="0"/>
                                          </p:stCondLst>
                                        </p:cTn>
                                        <p:tgtEl>
                                          <p:spTgt spid="632"/>
                                        </p:tgtEl>
                                        <p:attrNameLst>
                                          <p:attrName>style.visibility</p:attrName>
                                        </p:attrNameLst>
                                      </p:cBhvr>
                                      <p:to>
                                        <p:strVal val="visible"/>
                                      </p:to>
                                    </p:set>
                                    <p:animEffect filter="fade" transition="in">
                                      <p:cBhvr additive="repl">
                                        <p:cTn id="538" dur="1"/>
                                        <p:tgtEl>
                                          <p:spTgt spid="632"/>
                                        </p:tgtEl>
                                      </p:cBhvr>
                                    </p:animEffect>
                                  </p:childTnLst>
                                </p:cTn>
                              </p:par>
                              <p:par>
                                <p:cTn id="539" nodeType="withEffect" fill="hold" presetClass="exit" presetID="1">
                                  <p:stCondLst>
                                    <p:cond delay="0"/>
                                  </p:stCondLst>
                                  <p:childTnLst>
                                    <p:set>
                                      <p:cBhvr>
                                        <p:cTn id="540" dur="1" fill="hold">
                                          <p:stCondLst>
                                            <p:cond delay="0"/>
                                          </p:stCondLst>
                                        </p:cTn>
                                        <p:tgtEl>
                                          <p:spTgt spid="6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TextShape 1"/>
          <p:cNvSpPr txBox="1"/>
          <p:nvPr/>
        </p:nvSpPr>
        <p:spPr>
          <a:xfrm>
            <a:off x="2484720" y="1378080"/>
            <a:ext cx="6721560" cy="889560"/>
          </a:xfrm>
          <a:prstGeom prst="rect">
            <a:avLst/>
          </a:prstGeom>
          <a:noFill/>
          <a:ln>
            <a:noFill/>
          </a:ln>
        </p:spPr>
        <p:txBody>
          <a:bodyPr>
            <a:noAutofit/>
          </a:bodyPr>
          <a:p>
            <a:pPr>
              <a:lnSpc>
                <a:spcPct val="90000"/>
              </a:lnSpc>
              <a:tabLst>
                <a:tab algn="l" pos="0"/>
              </a:tabLst>
            </a:pPr>
            <a:r>
              <a:rPr b="0" lang="ru-RU" sz="2000" spc="-1" strike="noStrike">
                <a:solidFill>
                  <a:srgbClr val="323332"/>
                </a:solidFill>
                <a:latin typeface="Proxima Nova"/>
                <a:ea typeface="Proxima Nova"/>
              </a:rPr>
              <a:t>nice -- execute a utility with an altered scheduling priority</a:t>
            </a:r>
            <a:endParaRPr b="0" lang="en-US" sz="2000" spc="-1" strike="noStrike">
              <a:solidFill>
                <a:srgbClr val="000000"/>
              </a:solidFill>
              <a:latin typeface="Arial"/>
            </a:endParaRPr>
          </a:p>
          <a:p>
            <a:pPr>
              <a:lnSpc>
                <a:spcPct val="90000"/>
              </a:lnSpc>
              <a:tabLst>
                <a:tab algn="l" pos="0"/>
              </a:tabLst>
            </a:pPr>
            <a:r>
              <a:rPr b="0" lang="ru-RU" sz="2000" spc="-1" strike="noStrike">
                <a:solidFill>
                  <a:srgbClr val="323332"/>
                </a:solidFill>
                <a:latin typeface="Proxima Nova"/>
                <a:ea typeface="Proxima Nova"/>
              </a:rPr>
              <a:t>renice -- alter priority of running processes</a:t>
            </a:r>
            <a:endParaRPr b="0" lang="en-US" sz="2000" spc="-1" strike="noStrike">
              <a:solidFill>
                <a:srgbClr val="000000"/>
              </a:solidFill>
              <a:latin typeface="Arial"/>
            </a:endParaRPr>
          </a:p>
          <a:p>
            <a:pPr>
              <a:lnSpc>
                <a:spcPct val="90000"/>
              </a:lnSpc>
              <a:tabLst>
                <a:tab algn="l" pos="0"/>
              </a:tabLst>
            </a:pPr>
            <a:r>
              <a:rPr b="0" lang="ru-RU" sz="2000" spc="-1" strike="noStrike">
                <a:solidFill>
                  <a:srgbClr val="323332"/>
                </a:solidFill>
                <a:latin typeface="Proxima Nova"/>
                <a:ea typeface="Proxima Nova"/>
              </a:rPr>
              <a:t>chrt -- manipulate the real-time attributes of a process</a:t>
            </a:r>
            <a:endParaRPr b="0" lang="en-US" sz="2000" spc="-1" strike="noStrike">
              <a:solidFill>
                <a:srgbClr val="000000"/>
              </a:solidFill>
              <a:latin typeface="Arial"/>
            </a:endParaRPr>
          </a:p>
          <a:p>
            <a:pPr>
              <a:lnSpc>
                <a:spcPct val="90000"/>
              </a:lnSpc>
              <a:tabLst>
                <a:tab algn="l" pos="0"/>
              </a:tabLst>
            </a:pPr>
            <a:endParaRPr b="0" lang="en-US" sz="2000" spc="-1" strike="noStrike">
              <a:solidFill>
                <a:srgbClr val="000000"/>
              </a:solidFill>
              <a:latin typeface="Arial"/>
            </a:endParaRPr>
          </a:p>
        </p:txBody>
      </p:sp>
      <p:sp>
        <p:nvSpPr>
          <p:cNvPr id="634"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Планировщик (4/8)</a:t>
            </a:r>
            <a:endParaRPr b="0" lang="en-US" sz="3200" spc="-1" strike="noStrike">
              <a:solidFill>
                <a:srgbClr val="000000"/>
              </a:solidFill>
              <a:latin typeface="Arial"/>
            </a:endParaRPr>
          </a:p>
        </p:txBody>
      </p:sp>
      <p:sp>
        <p:nvSpPr>
          <p:cNvPr id="635"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F62C926F-73E8-42DD-8122-89258BB283FA}"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36" name="CustomShape 4"/>
          <p:cNvSpPr/>
          <p:nvPr/>
        </p:nvSpPr>
        <p:spPr>
          <a:xfrm>
            <a:off x="2895840" y="2313720"/>
            <a:ext cx="6253200" cy="2318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7474f"/>
                </a:solidFill>
                <a:latin typeface="Roboto Mono"/>
                <a:ea typeface="Roboto Mono"/>
              </a:rPr>
              <a:t>int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getpriority(int which, id_t who);</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int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setpriority(int which, id_t who, int prio);</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int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nice(int inc);</a:t>
            </a:r>
            <a:endParaRPr b="0" lang="en-US" sz="1650" spc="-1" strike="noStrike">
              <a:latin typeface="Arial"/>
            </a:endParaRPr>
          </a:p>
        </p:txBody>
      </p:sp>
      <p:sp>
        <p:nvSpPr>
          <p:cNvPr id="637" name="CustomShape 5"/>
          <p:cNvSpPr/>
          <p:nvPr/>
        </p:nvSpPr>
        <p:spPr>
          <a:xfrm>
            <a:off x="2626560" y="4929480"/>
            <a:ext cx="6670800" cy="1275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7474f"/>
                </a:solidFill>
                <a:latin typeface="Roboto Mono"/>
                <a:ea typeface="Roboto Mono"/>
              </a:rPr>
              <a:t>$&gt; ps -el</a:t>
            </a:r>
            <a:endParaRPr b="0" lang="en-US" sz="1650" spc="-1" strike="noStrike">
              <a:latin typeface="Arial"/>
            </a:endParaRPr>
          </a:p>
          <a:p>
            <a:pPr>
              <a:lnSpc>
                <a:spcPct val="100000"/>
              </a:lnSpc>
              <a:tabLst>
                <a:tab algn="l" pos="0"/>
              </a:tabLst>
            </a:pPr>
            <a:r>
              <a:rPr b="0" lang="ru-RU" sz="1650" spc="-1" strike="noStrike">
                <a:solidFill>
                  <a:srgbClr val="c53929"/>
                </a:solidFill>
                <a:latin typeface="Roboto Mono"/>
                <a:ea typeface="Roboto Mono"/>
              </a:rPr>
              <a:t>UID</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PID</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PRI</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NI</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TTY</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CMD</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0</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1</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37</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0</a:t>
            </a:r>
            <a:r>
              <a:rPr b="0" lang="ru-RU" sz="1650" spc="-1" strike="noStrike">
                <a:solidFill>
                  <a:srgbClr val="37474f"/>
                </a:solidFill>
                <a:latin typeface="Roboto Mono"/>
                <a:ea typeface="Roboto Mono"/>
              </a:rPr>
              <a:t> ??  /sbin/launchd</a:t>
            </a:r>
            <a:endParaRPr b="0" lang="en-US" sz="1650" spc="-1" strike="noStrike">
              <a:latin typeface="Arial"/>
            </a:endParaRPr>
          </a:p>
          <a:p>
            <a:pPr>
              <a:lnSpc>
                <a:spcPct val="100000"/>
              </a:lnSpc>
              <a:tabLst>
                <a:tab algn="l" pos="0"/>
              </a:tabLst>
            </a:pPr>
            <a:endParaRPr b="0" lang="en-US" sz="1650" spc="-1" strike="noStrike">
              <a:latin typeface="Arial"/>
            </a:endParaRPr>
          </a:p>
        </p:txBody>
      </p:sp>
      <p:sp>
        <p:nvSpPr>
          <p:cNvPr id="638" name="CustomShape 6"/>
          <p:cNvSpPr/>
          <p:nvPr/>
        </p:nvSpPr>
        <p:spPr>
          <a:xfrm>
            <a:off x="3923640" y="5231520"/>
            <a:ext cx="494280" cy="623880"/>
          </a:xfrm>
          <a:prstGeom prst="rect">
            <a:avLst/>
          </a:prstGeom>
          <a:noFill/>
          <a:ln w="19080">
            <a:solidFill>
              <a:srgbClr val="000000"/>
            </a:solidFill>
            <a:round/>
          </a:ln>
        </p:spPr>
        <p:style>
          <a:lnRef idx="0"/>
          <a:fillRef idx="0"/>
          <a:effectRef idx="0"/>
          <a:fontRef idx="minor"/>
        </p:style>
      </p:sp>
      <p:sp>
        <p:nvSpPr>
          <p:cNvPr id="639" name="CustomShape 7"/>
          <p:cNvSpPr/>
          <p:nvPr/>
        </p:nvSpPr>
        <p:spPr>
          <a:xfrm>
            <a:off x="4418280" y="5231520"/>
            <a:ext cx="384120" cy="623880"/>
          </a:xfrm>
          <a:prstGeom prst="rect">
            <a:avLst/>
          </a:prstGeom>
          <a:noFill/>
          <a:ln w="19080">
            <a:solidFill>
              <a:srgbClr val="000000"/>
            </a:solidFill>
            <a:round/>
          </a:ln>
        </p:spPr>
        <p:style>
          <a:lnRef idx="0"/>
          <a:fillRef idx="0"/>
          <a:effectRef idx="0"/>
          <a:fontRef idx="minor"/>
        </p:style>
      </p:sp>
      <p:sp>
        <p:nvSpPr>
          <p:cNvPr id="640" name="CustomShape 8"/>
          <p:cNvSpPr/>
          <p:nvPr/>
        </p:nvSpPr>
        <p:spPr>
          <a:xfrm>
            <a:off x="576000" y="3867840"/>
            <a:ext cx="1582200" cy="853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200" spc="-1" strike="noStrike">
                <a:solidFill>
                  <a:srgbClr val="000000"/>
                </a:solidFill>
                <a:latin typeface="Arial"/>
                <a:ea typeface="Arial"/>
              </a:rPr>
              <a:t>real-time</a:t>
            </a:r>
            <a:endParaRPr b="0" lang="en-US" sz="2200" spc="-1" strike="noStrike">
              <a:latin typeface="Arial"/>
            </a:endParaRPr>
          </a:p>
          <a:p>
            <a:pPr>
              <a:lnSpc>
                <a:spcPct val="100000"/>
              </a:lnSpc>
              <a:tabLst>
                <a:tab algn="l" pos="0"/>
              </a:tabLst>
            </a:pPr>
            <a:r>
              <a:rPr b="0" lang="ru-RU" sz="2200" spc="-1" strike="noStrike">
                <a:solidFill>
                  <a:srgbClr val="000000"/>
                </a:solidFill>
                <a:latin typeface="Arial"/>
                <a:ea typeface="Arial"/>
              </a:rPr>
              <a:t>приоритет</a:t>
            </a:r>
            <a:endParaRPr b="0" lang="en-US" sz="2200" spc="-1" strike="noStrike">
              <a:latin typeface="Arial"/>
            </a:endParaRPr>
          </a:p>
        </p:txBody>
      </p:sp>
      <p:sp>
        <p:nvSpPr>
          <p:cNvPr id="641" name="CustomShape 9"/>
          <p:cNvSpPr/>
          <p:nvPr/>
        </p:nvSpPr>
        <p:spPr>
          <a:xfrm>
            <a:off x="7351200" y="4325760"/>
            <a:ext cx="94608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nice</a:t>
            </a:r>
            <a:endParaRPr b="0" lang="en-US" sz="2200" spc="-1" strike="noStrike">
              <a:latin typeface="Arial"/>
            </a:endParaRPr>
          </a:p>
        </p:txBody>
      </p:sp>
      <p:sp>
        <p:nvSpPr>
          <p:cNvPr id="642" name="CustomShape 10"/>
          <p:cNvSpPr/>
          <p:nvPr/>
        </p:nvSpPr>
        <p:spPr>
          <a:xfrm>
            <a:off x="1367280" y="4729680"/>
            <a:ext cx="2556000" cy="813600"/>
          </a:xfrm>
          <a:custGeom>
            <a:avLst/>
            <a:gdLst/>
            <a:ahLst/>
            <a:rect l="l" t="t" r="r" b="b"/>
            <a:pathLst>
              <a:path w="21600" h="21600">
                <a:moveTo>
                  <a:pt x="0" y="0"/>
                </a:moveTo>
                <a:lnTo>
                  <a:pt x="21600" y="21600"/>
                </a:lnTo>
              </a:path>
            </a:pathLst>
          </a:custGeom>
          <a:noFill/>
          <a:ln w="38160">
            <a:solidFill>
              <a:srgbClr val="000000"/>
            </a:solidFill>
            <a:round/>
            <a:tailEnd len="med" type="stealth" w="med"/>
          </a:ln>
        </p:spPr>
        <p:style>
          <a:lnRef idx="0"/>
          <a:fillRef idx="0"/>
          <a:effectRef idx="0"/>
          <a:fontRef idx="minor"/>
        </p:style>
      </p:sp>
      <p:sp>
        <p:nvSpPr>
          <p:cNvPr id="643" name="CustomShape 11"/>
          <p:cNvSpPr/>
          <p:nvPr/>
        </p:nvSpPr>
        <p:spPr>
          <a:xfrm flipH="1">
            <a:off x="4802760" y="4848840"/>
            <a:ext cx="3021120" cy="694440"/>
          </a:xfrm>
          <a:custGeom>
            <a:avLst/>
            <a:gdLst/>
            <a:ahLst/>
            <a:rect l="l" t="t" r="r" b="b"/>
            <a:pathLst>
              <a:path w="21600" h="21600">
                <a:moveTo>
                  <a:pt x="0" y="0"/>
                </a:moveTo>
                <a:lnTo>
                  <a:pt x="21600" y="21600"/>
                </a:lnTo>
              </a:path>
            </a:pathLst>
          </a:custGeom>
          <a:noFill/>
          <a:ln w="38160">
            <a:solidFill>
              <a:srgbClr val="000000"/>
            </a:solidFill>
            <a:round/>
            <a:tailEnd len="med" type="stealth" w="med"/>
          </a:ln>
        </p:spPr>
        <p:style>
          <a:lnRef idx="0"/>
          <a:fillRef idx="0"/>
          <a:effectRef idx="0"/>
          <a:fontRef idx="minor"/>
        </p:style>
      </p:sp>
      <p:sp>
        <p:nvSpPr>
          <p:cNvPr id="644" name="CustomShape 12"/>
          <p:cNvSpPr/>
          <p:nvPr/>
        </p:nvSpPr>
        <p:spPr>
          <a:xfrm>
            <a:off x="2626560" y="5855760"/>
            <a:ext cx="5582520" cy="550440"/>
          </a:xfrm>
          <a:prstGeom prst="rect">
            <a:avLst/>
          </a:prstGeom>
          <a:noFill/>
          <a:ln>
            <a:noFill/>
          </a:ln>
        </p:spPr>
        <p:style>
          <a:lnRef idx="0"/>
          <a:fillRef idx="0"/>
          <a:effectRef idx="0"/>
          <a:fontRef idx="minor"/>
        </p:style>
        <p:txBody>
          <a:bodyPr tIns="91440" bIns="91440">
            <a:spAutoFit/>
          </a:bodyPr>
          <a:p>
            <a:pPr algn="ctr">
              <a:lnSpc>
                <a:spcPct val="115000"/>
              </a:lnSpc>
              <a:spcBef>
                <a:spcPts val="1199"/>
              </a:spcBef>
              <a:spcAft>
                <a:spcPts val="1199"/>
              </a:spcAft>
              <a:tabLst>
                <a:tab algn="l" pos="0"/>
              </a:tabLst>
            </a:pPr>
            <a:r>
              <a:rPr b="0" lang="ru-RU" sz="2100" spc="-1" strike="noStrike">
                <a:solidFill>
                  <a:srgbClr val="000000"/>
                </a:solidFill>
                <a:latin typeface="Arial"/>
                <a:ea typeface="Arial"/>
              </a:rPr>
              <a:t>Timeslice / quantum</a:t>
            </a:r>
            <a:endParaRPr b="0" lang="en-US" sz="2100" spc="-1" strike="noStrike">
              <a:latin typeface="Arial"/>
            </a:endParaRPr>
          </a:p>
        </p:txBody>
      </p:sp>
      <p:sp>
        <p:nvSpPr>
          <p:cNvPr id="645" name="CustomShape 13"/>
          <p:cNvSpPr/>
          <p:nvPr/>
        </p:nvSpPr>
        <p:spPr>
          <a:xfrm>
            <a:off x="2064600" y="6218640"/>
            <a:ext cx="158220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a:solidFill>
                  <a:srgbClr val="000000"/>
                </a:solidFill>
                <a:latin typeface="Arial"/>
                <a:ea typeface="Arial"/>
              </a:rPr>
              <a:t>запуск</a:t>
            </a:r>
            <a:endParaRPr b="0" lang="en-US" sz="1800" spc="-1" strike="noStrike">
              <a:latin typeface="Arial"/>
            </a:endParaRPr>
          </a:p>
        </p:txBody>
      </p:sp>
      <p:sp>
        <p:nvSpPr>
          <p:cNvPr id="646" name="CustomShape 14"/>
          <p:cNvSpPr/>
          <p:nvPr/>
        </p:nvSpPr>
        <p:spPr>
          <a:xfrm>
            <a:off x="7351200" y="6218640"/>
            <a:ext cx="158220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a:solidFill>
                  <a:srgbClr val="000000"/>
                </a:solidFill>
                <a:latin typeface="Arial"/>
                <a:ea typeface="Arial"/>
              </a:rPr>
              <a:t>прерывание</a:t>
            </a:r>
            <a:endParaRPr b="0" lang="en-US" sz="1800" spc="-1" strike="noStrike">
              <a:latin typeface="Arial"/>
            </a:endParaRPr>
          </a:p>
        </p:txBody>
      </p:sp>
      <p:sp>
        <p:nvSpPr>
          <p:cNvPr id="647" name="CustomShape 15"/>
          <p:cNvSpPr/>
          <p:nvPr/>
        </p:nvSpPr>
        <p:spPr>
          <a:xfrm>
            <a:off x="3308040" y="6451200"/>
            <a:ext cx="3813120" cy="360"/>
          </a:xfrm>
          <a:custGeom>
            <a:avLst/>
            <a:gdLst/>
            <a:ahLst/>
            <a:rect l="l" t="t" r="r" b="b"/>
            <a:pathLst>
              <a:path w="21600" h="21600">
                <a:moveTo>
                  <a:pt x="0" y="0"/>
                </a:moveTo>
                <a:lnTo>
                  <a:pt x="21600" y="21600"/>
                </a:lnTo>
              </a:path>
            </a:pathLst>
          </a:custGeom>
          <a:noFill/>
          <a:ln w="38160">
            <a:solidFill>
              <a:srgbClr val="000000"/>
            </a:solidFill>
            <a:prstDash val="dot"/>
            <a:round/>
            <a:headEnd len="med" type="stealth" w="med"/>
            <a:tailEnd len="med" type="stealth" w="med"/>
          </a:ln>
        </p:spPr>
        <p:style>
          <a:lnRef idx="0"/>
          <a:fillRef idx="0"/>
          <a:effectRef idx="0"/>
          <a:fontRef idx="minor"/>
        </p:style>
      </p:sp>
    </p:spTree>
  </p:cSld>
  <mc:AlternateContent>
    <mc:Choice Requires="p14">
      <p:transition spd="slow" p14:dur="2000"/>
    </mc:Choice>
    <mc:Fallback>
      <p:transition spd="slow"/>
    </mc:Fallback>
  </mc:AlternateContent>
  <p:timing>
    <p:tnLst>
      <p:par>
        <p:cTn id="541" dur="indefinite" restart="never" nodeType="tmRoot">
          <p:childTnLst>
            <p:seq>
              <p:cTn id="542" dur="indefinite" nodeType="mainSeq">
                <p:childTnLst>
                  <p:par>
                    <p:cTn id="543" fill="hold">
                      <p:stCondLst>
                        <p:cond delay="indefinite"/>
                      </p:stCondLst>
                      <p:childTnLst>
                        <p:par>
                          <p:cTn id="544" fill="hold">
                            <p:stCondLst>
                              <p:cond delay="0"/>
                            </p:stCondLst>
                            <p:childTnLst>
                              <p:par>
                                <p:cTn id="545" nodeType="clickEffect" fill="hold" presetClass="entr" presetID="10">
                                  <p:stCondLst>
                                    <p:cond delay="0"/>
                                  </p:stCondLst>
                                  <p:childTnLst>
                                    <p:set>
                                      <p:cBhvr>
                                        <p:cTn id="546" dur="1" fill="hold">
                                          <p:stCondLst>
                                            <p:cond delay="0"/>
                                          </p:stCondLst>
                                        </p:cTn>
                                        <p:tgtEl>
                                          <p:spTgt spid="638"/>
                                        </p:tgtEl>
                                        <p:attrNameLst>
                                          <p:attrName>style.visibility</p:attrName>
                                        </p:attrNameLst>
                                      </p:cBhvr>
                                      <p:to>
                                        <p:strVal val="visible"/>
                                      </p:to>
                                    </p:set>
                                    <p:animEffect filter="fade" transition="in">
                                      <p:cBhvr additive="repl">
                                        <p:cTn id="547" dur="1000"/>
                                        <p:tgtEl>
                                          <p:spTgt spid="638"/>
                                        </p:tgtEl>
                                      </p:cBhvr>
                                    </p:animEffect>
                                  </p:childTnLst>
                                </p:cTn>
                              </p:par>
                              <p:par>
                                <p:cTn id="548" nodeType="withEffect" fill="hold" presetClass="entr" presetID="10">
                                  <p:stCondLst>
                                    <p:cond delay="0"/>
                                  </p:stCondLst>
                                  <p:childTnLst>
                                    <p:set>
                                      <p:cBhvr>
                                        <p:cTn id="549" dur="1" fill="hold">
                                          <p:stCondLst>
                                            <p:cond delay="0"/>
                                          </p:stCondLst>
                                        </p:cTn>
                                        <p:tgtEl>
                                          <p:spTgt spid="640"/>
                                        </p:tgtEl>
                                        <p:attrNameLst>
                                          <p:attrName>style.visibility</p:attrName>
                                        </p:attrNameLst>
                                      </p:cBhvr>
                                      <p:to>
                                        <p:strVal val="visible"/>
                                      </p:to>
                                    </p:set>
                                    <p:animEffect filter="fade" transition="in">
                                      <p:cBhvr additive="repl">
                                        <p:cTn id="550" dur="1000"/>
                                        <p:tgtEl>
                                          <p:spTgt spid="640"/>
                                        </p:tgtEl>
                                      </p:cBhvr>
                                    </p:animEffect>
                                  </p:childTnLst>
                                </p:cTn>
                              </p:par>
                              <p:par>
                                <p:cTn id="551" nodeType="withEffect" fill="hold" presetClass="entr" presetID="10">
                                  <p:stCondLst>
                                    <p:cond delay="0"/>
                                  </p:stCondLst>
                                  <p:childTnLst>
                                    <p:set>
                                      <p:cBhvr>
                                        <p:cTn id="552" dur="1" fill="hold">
                                          <p:stCondLst>
                                            <p:cond delay="0"/>
                                          </p:stCondLst>
                                        </p:cTn>
                                        <p:tgtEl>
                                          <p:spTgt spid="641"/>
                                        </p:tgtEl>
                                        <p:attrNameLst>
                                          <p:attrName>style.visibility</p:attrName>
                                        </p:attrNameLst>
                                      </p:cBhvr>
                                      <p:to>
                                        <p:strVal val="visible"/>
                                      </p:to>
                                    </p:set>
                                    <p:animEffect filter="fade" transition="in">
                                      <p:cBhvr additive="repl">
                                        <p:cTn id="553" dur="1000"/>
                                        <p:tgtEl>
                                          <p:spTgt spid="641"/>
                                        </p:tgtEl>
                                      </p:cBhvr>
                                    </p:animEffect>
                                  </p:childTnLst>
                                </p:cTn>
                              </p:par>
                              <p:par>
                                <p:cTn id="554" nodeType="withEffect" fill="hold" presetClass="entr" presetID="10">
                                  <p:stCondLst>
                                    <p:cond delay="0"/>
                                  </p:stCondLst>
                                  <p:childTnLst>
                                    <p:set>
                                      <p:cBhvr>
                                        <p:cTn id="555" dur="1" fill="hold">
                                          <p:stCondLst>
                                            <p:cond delay="0"/>
                                          </p:stCondLst>
                                        </p:cTn>
                                        <p:tgtEl>
                                          <p:spTgt spid="642"/>
                                        </p:tgtEl>
                                        <p:attrNameLst>
                                          <p:attrName>style.visibility</p:attrName>
                                        </p:attrNameLst>
                                      </p:cBhvr>
                                      <p:to>
                                        <p:strVal val="visible"/>
                                      </p:to>
                                    </p:set>
                                    <p:animEffect filter="fade" transition="in">
                                      <p:cBhvr additive="repl">
                                        <p:cTn id="556" dur="1000"/>
                                        <p:tgtEl>
                                          <p:spTgt spid="642"/>
                                        </p:tgtEl>
                                      </p:cBhvr>
                                    </p:animEffect>
                                  </p:childTnLst>
                                </p:cTn>
                              </p:par>
                              <p:par>
                                <p:cTn id="557" nodeType="withEffect" fill="hold" presetClass="entr" presetID="10">
                                  <p:stCondLst>
                                    <p:cond delay="0"/>
                                  </p:stCondLst>
                                  <p:childTnLst>
                                    <p:set>
                                      <p:cBhvr>
                                        <p:cTn id="558" dur="1" fill="hold">
                                          <p:stCondLst>
                                            <p:cond delay="0"/>
                                          </p:stCondLst>
                                        </p:cTn>
                                        <p:tgtEl>
                                          <p:spTgt spid="643"/>
                                        </p:tgtEl>
                                        <p:attrNameLst>
                                          <p:attrName>style.visibility</p:attrName>
                                        </p:attrNameLst>
                                      </p:cBhvr>
                                      <p:to>
                                        <p:strVal val="visible"/>
                                      </p:to>
                                    </p:set>
                                    <p:animEffect filter="fade" transition="in">
                                      <p:cBhvr additive="repl">
                                        <p:cTn id="559" dur="1000"/>
                                        <p:tgtEl>
                                          <p:spTgt spid="643"/>
                                        </p:tgtEl>
                                      </p:cBhvr>
                                    </p:animEffect>
                                  </p:childTnLst>
                                </p:cTn>
                              </p:par>
                              <p:par>
                                <p:cTn id="560" nodeType="withEffect" fill="hold" presetClass="entr" presetID="10">
                                  <p:stCondLst>
                                    <p:cond delay="0"/>
                                  </p:stCondLst>
                                  <p:childTnLst>
                                    <p:set>
                                      <p:cBhvr>
                                        <p:cTn id="561" dur="1" fill="hold">
                                          <p:stCondLst>
                                            <p:cond delay="0"/>
                                          </p:stCondLst>
                                        </p:cTn>
                                        <p:tgtEl>
                                          <p:spTgt spid="639"/>
                                        </p:tgtEl>
                                        <p:attrNameLst>
                                          <p:attrName>style.visibility</p:attrName>
                                        </p:attrNameLst>
                                      </p:cBhvr>
                                      <p:to>
                                        <p:strVal val="visible"/>
                                      </p:to>
                                    </p:set>
                                    <p:animEffect filter="fade" transition="in">
                                      <p:cBhvr additive="repl">
                                        <p:cTn id="562" dur="1000"/>
                                        <p:tgtEl>
                                          <p:spTgt spid="639"/>
                                        </p:tgtEl>
                                      </p:cBhvr>
                                    </p:animEffec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0">
                                  <p:stCondLst>
                                    <p:cond delay="0"/>
                                  </p:stCondLst>
                                  <p:childTnLst>
                                    <p:set>
                                      <p:cBhvr>
                                        <p:cTn id="566" dur="1" fill="hold">
                                          <p:stCondLst>
                                            <p:cond delay="0"/>
                                          </p:stCondLst>
                                        </p:cTn>
                                        <p:tgtEl>
                                          <p:spTgt spid="644"/>
                                        </p:tgtEl>
                                        <p:attrNameLst>
                                          <p:attrName>style.visibility</p:attrName>
                                        </p:attrNameLst>
                                      </p:cBhvr>
                                      <p:to>
                                        <p:strVal val="visible"/>
                                      </p:to>
                                    </p:set>
                                    <p:animEffect filter="fade" transition="in">
                                      <p:cBhvr additive="repl">
                                        <p:cTn id="567" dur="1000"/>
                                        <p:tgtEl>
                                          <p:spTgt spid="644"/>
                                        </p:tgtEl>
                                      </p:cBhvr>
                                    </p:animEffect>
                                  </p:childTnLst>
                                </p:cTn>
                              </p:par>
                              <p:par>
                                <p:cTn id="568" nodeType="withEffect" fill="hold" presetClass="entr" presetID="10">
                                  <p:stCondLst>
                                    <p:cond delay="0"/>
                                  </p:stCondLst>
                                  <p:childTnLst>
                                    <p:set>
                                      <p:cBhvr>
                                        <p:cTn id="569" dur="1" fill="hold">
                                          <p:stCondLst>
                                            <p:cond delay="0"/>
                                          </p:stCondLst>
                                        </p:cTn>
                                        <p:tgtEl>
                                          <p:spTgt spid="645"/>
                                        </p:tgtEl>
                                        <p:attrNameLst>
                                          <p:attrName>style.visibility</p:attrName>
                                        </p:attrNameLst>
                                      </p:cBhvr>
                                      <p:to>
                                        <p:strVal val="visible"/>
                                      </p:to>
                                    </p:set>
                                    <p:animEffect filter="fade" transition="in">
                                      <p:cBhvr additive="repl">
                                        <p:cTn id="570" dur="1000"/>
                                        <p:tgtEl>
                                          <p:spTgt spid="645"/>
                                        </p:tgtEl>
                                      </p:cBhvr>
                                    </p:animEffect>
                                  </p:childTnLst>
                                </p:cTn>
                              </p:par>
                              <p:par>
                                <p:cTn id="571" nodeType="withEffect" fill="hold" presetClass="entr" presetID="10">
                                  <p:stCondLst>
                                    <p:cond delay="0"/>
                                  </p:stCondLst>
                                  <p:childTnLst>
                                    <p:set>
                                      <p:cBhvr>
                                        <p:cTn id="572" dur="1" fill="hold">
                                          <p:stCondLst>
                                            <p:cond delay="0"/>
                                          </p:stCondLst>
                                        </p:cTn>
                                        <p:tgtEl>
                                          <p:spTgt spid="647"/>
                                        </p:tgtEl>
                                        <p:attrNameLst>
                                          <p:attrName>style.visibility</p:attrName>
                                        </p:attrNameLst>
                                      </p:cBhvr>
                                      <p:to>
                                        <p:strVal val="visible"/>
                                      </p:to>
                                    </p:set>
                                    <p:animEffect filter="fade" transition="in">
                                      <p:cBhvr additive="repl">
                                        <p:cTn id="573" dur="1000"/>
                                        <p:tgtEl>
                                          <p:spTgt spid="647"/>
                                        </p:tgtEl>
                                      </p:cBhvr>
                                    </p:animEffect>
                                  </p:childTnLst>
                                </p:cTn>
                              </p:par>
                              <p:par>
                                <p:cTn id="574" nodeType="withEffect" fill="hold" presetClass="entr" presetID="10">
                                  <p:stCondLst>
                                    <p:cond delay="0"/>
                                  </p:stCondLst>
                                  <p:childTnLst>
                                    <p:set>
                                      <p:cBhvr>
                                        <p:cTn id="575" dur="1" fill="hold">
                                          <p:stCondLst>
                                            <p:cond delay="0"/>
                                          </p:stCondLst>
                                        </p:cTn>
                                        <p:tgtEl>
                                          <p:spTgt spid="646"/>
                                        </p:tgtEl>
                                        <p:attrNameLst>
                                          <p:attrName>style.visibility</p:attrName>
                                        </p:attrNameLst>
                                      </p:cBhvr>
                                      <p:to>
                                        <p:strVal val="visible"/>
                                      </p:to>
                                    </p:set>
                                    <p:animEffect filter="fade" transition="in">
                                      <p:cBhvr additive="repl">
                                        <p:cTn id="576" dur="1000"/>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TextShape 1"/>
          <p:cNvSpPr txBox="1"/>
          <p:nvPr/>
        </p:nvSpPr>
        <p:spPr>
          <a:xfrm>
            <a:off x="982440" y="1612440"/>
            <a:ext cx="9726120" cy="38412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Пример</a:t>
            </a:r>
            <a:endParaRPr b="0" lang="en-US" sz="2000" spc="-1" strike="noStrike">
              <a:solidFill>
                <a:srgbClr val="000000"/>
              </a:solidFill>
              <a:latin typeface="Arial"/>
            </a:endParaRPr>
          </a:p>
        </p:txBody>
      </p:sp>
      <p:sp>
        <p:nvSpPr>
          <p:cNvPr id="649"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Планировщик (5/8)</a:t>
            </a:r>
            <a:endParaRPr b="0" lang="en-US" sz="3200" spc="-1" strike="noStrike">
              <a:solidFill>
                <a:srgbClr val="000000"/>
              </a:solidFill>
              <a:latin typeface="Arial"/>
            </a:endParaRPr>
          </a:p>
        </p:txBody>
      </p:sp>
      <p:sp>
        <p:nvSpPr>
          <p:cNvPr id="650"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5C902F6C-C825-447B-A9FC-DE881688E0A1}"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651" name="Google Shape;607;gc5f5f974c8_0_182" descr=""/>
          <p:cNvPicPr/>
          <p:nvPr/>
        </p:nvPicPr>
        <p:blipFill>
          <a:blip r:embed="rId1"/>
          <a:stretch/>
        </p:blipFill>
        <p:spPr>
          <a:xfrm>
            <a:off x="789840" y="2439720"/>
            <a:ext cx="2563560" cy="686160"/>
          </a:xfrm>
          <a:prstGeom prst="rect">
            <a:avLst/>
          </a:prstGeom>
          <a:ln>
            <a:noFill/>
          </a:ln>
        </p:spPr>
      </p:pic>
      <p:sp>
        <p:nvSpPr>
          <p:cNvPr id="652" name="CustomShape 4"/>
          <p:cNvSpPr/>
          <p:nvPr/>
        </p:nvSpPr>
        <p:spPr>
          <a:xfrm>
            <a:off x="4846680" y="2901240"/>
            <a:ext cx="933840" cy="494280"/>
          </a:xfrm>
          <a:prstGeom prst="rightArrow">
            <a:avLst>
              <a:gd name="adj1" fmla="val 50000"/>
              <a:gd name="adj2" fmla="val 50000"/>
            </a:avLst>
          </a:prstGeom>
          <a:solidFill>
            <a:srgbClr val="000000"/>
          </a:solidFill>
          <a:ln w="9360">
            <a:solidFill>
              <a:schemeClr val="dk2"/>
            </a:solidFill>
            <a:round/>
          </a:ln>
        </p:spPr>
        <p:style>
          <a:lnRef idx="0"/>
          <a:fillRef idx="0"/>
          <a:effectRef idx="0"/>
          <a:fontRef idx="minor"/>
        </p:style>
      </p:sp>
      <p:sp>
        <p:nvSpPr>
          <p:cNvPr id="653" name="CustomShape 5"/>
          <p:cNvSpPr/>
          <p:nvPr/>
        </p:nvSpPr>
        <p:spPr>
          <a:xfrm rot="10800000">
            <a:off x="4847040" y="4856760"/>
            <a:ext cx="933840" cy="494280"/>
          </a:xfrm>
          <a:prstGeom prst="rightArrow">
            <a:avLst>
              <a:gd name="adj1" fmla="val 50000"/>
              <a:gd name="adj2" fmla="val 50000"/>
            </a:avLst>
          </a:prstGeom>
          <a:solidFill>
            <a:srgbClr val="000000"/>
          </a:solidFill>
          <a:ln w="9360">
            <a:solidFill>
              <a:schemeClr val="dk2"/>
            </a:solidFill>
            <a:round/>
          </a:ln>
        </p:spPr>
        <p:style>
          <a:lnRef idx="0"/>
          <a:fillRef idx="0"/>
          <a:effectRef idx="0"/>
          <a:fontRef idx="minor"/>
        </p:style>
      </p:sp>
      <p:sp>
        <p:nvSpPr>
          <p:cNvPr id="654" name="CustomShape 6"/>
          <p:cNvSpPr/>
          <p:nvPr/>
        </p:nvSpPr>
        <p:spPr>
          <a:xfrm>
            <a:off x="4388040" y="2252880"/>
            <a:ext cx="1851480" cy="518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200" spc="-1" strike="noStrike">
                <a:solidFill>
                  <a:srgbClr val="000000"/>
                </a:solidFill>
                <a:latin typeface="Arial"/>
                <a:ea typeface="Arial"/>
              </a:rPr>
              <a:t>Приоритет</a:t>
            </a:r>
            <a:endParaRPr b="0" lang="en-US" sz="2200" spc="-1" strike="noStrike">
              <a:latin typeface="Arial"/>
            </a:endParaRPr>
          </a:p>
        </p:txBody>
      </p:sp>
      <p:sp>
        <p:nvSpPr>
          <p:cNvPr id="655" name="CustomShape 7"/>
          <p:cNvSpPr/>
          <p:nvPr/>
        </p:nvSpPr>
        <p:spPr>
          <a:xfrm>
            <a:off x="4388040" y="4225320"/>
            <a:ext cx="1851480" cy="518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200" spc="-1" strike="noStrike">
                <a:solidFill>
                  <a:srgbClr val="000000"/>
                </a:solidFill>
                <a:latin typeface="Arial"/>
                <a:ea typeface="Arial"/>
              </a:rPr>
              <a:t>Приоритет</a:t>
            </a:r>
            <a:endParaRPr b="0" lang="en-US" sz="2200" spc="-1" strike="noStrike">
              <a:latin typeface="Arial"/>
            </a:endParaRPr>
          </a:p>
        </p:txBody>
      </p:sp>
      <p:pic>
        <p:nvPicPr>
          <p:cNvPr id="656" name="Google Shape;612;gc5f5f974c8_0_182" descr=""/>
          <p:cNvPicPr/>
          <p:nvPr/>
        </p:nvPicPr>
        <p:blipFill>
          <a:blip r:embed="rId2"/>
          <a:stretch/>
        </p:blipFill>
        <p:spPr>
          <a:xfrm>
            <a:off x="8043480" y="2106720"/>
            <a:ext cx="2563560" cy="1351800"/>
          </a:xfrm>
          <a:prstGeom prst="rect">
            <a:avLst/>
          </a:prstGeom>
          <a:ln>
            <a:noFill/>
          </a:ln>
        </p:spPr>
      </p:pic>
      <p:sp>
        <p:nvSpPr>
          <p:cNvPr id="657" name="CustomShape 8"/>
          <p:cNvSpPr/>
          <p:nvPr/>
        </p:nvSpPr>
        <p:spPr>
          <a:xfrm>
            <a:off x="8165880" y="3670920"/>
            <a:ext cx="2563920" cy="8535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ff0000"/>
                </a:solidFill>
                <a:latin typeface="Arial"/>
                <a:ea typeface="Arial"/>
              </a:rPr>
              <a:t>Низкая интерактивность</a:t>
            </a:r>
            <a:endParaRPr b="0" lang="en-US" sz="2200" spc="-1" strike="noStrike">
              <a:latin typeface="Arial"/>
            </a:endParaRPr>
          </a:p>
        </p:txBody>
      </p:sp>
      <p:sp>
        <p:nvSpPr>
          <p:cNvPr id="658" name="CustomShape 9"/>
          <p:cNvSpPr/>
          <p:nvPr/>
        </p:nvSpPr>
        <p:spPr>
          <a:xfrm>
            <a:off x="8307360" y="4903560"/>
            <a:ext cx="256392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38761d"/>
                </a:solidFill>
                <a:latin typeface="Arial"/>
                <a:ea typeface="Arial"/>
              </a:rPr>
              <a:t>Быстрая реакция</a:t>
            </a:r>
            <a:endParaRPr b="0" lang="en-US" sz="2200" spc="-1" strike="noStrike">
              <a:latin typeface="Arial"/>
            </a:endParaRPr>
          </a:p>
        </p:txBody>
      </p:sp>
      <p:sp>
        <p:nvSpPr>
          <p:cNvPr id="659" name="CustomShape 10"/>
          <p:cNvSpPr/>
          <p:nvPr/>
        </p:nvSpPr>
        <p:spPr>
          <a:xfrm>
            <a:off x="982440" y="3670920"/>
            <a:ext cx="2563920" cy="8535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38761d"/>
                </a:solidFill>
                <a:latin typeface="Arial"/>
                <a:ea typeface="Arial"/>
              </a:rPr>
              <a:t>Быстрее закончится</a:t>
            </a:r>
            <a:endParaRPr b="0" lang="en-US" sz="2200" spc="-1" strike="noStrike">
              <a:latin typeface="Arial"/>
            </a:endParaRPr>
          </a:p>
        </p:txBody>
      </p:sp>
      <p:sp>
        <p:nvSpPr>
          <p:cNvPr id="660" name="CustomShape 11"/>
          <p:cNvSpPr/>
          <p:nvPr/>
        </p:nvSpPr>
        <p:spPr>
          <a:xfrm>
            <a:off x="1123920" y="4903560"/>
            <a:ext cx="2563920" cy="8535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ff0000"/>
                </a:solidFill>
                <a:latin typeface="Arial"/>
                <a:ea typeface="Arial"/>
              </a:rPr>
              <a:t>Потери кешей,</a:t>
            </a:r>
            <a:endParaRPr b="0" lang="en-US" sz="2200" spc="-1" strike="noStrike">
              <a:latin typeface="Arial"/>
            </a:endParaRPr>
          </a:p>
          <a:p>
            <a:pPr algn="ctr">
              <a:lnSpc>
                <a:spcPct val="100000"/>
              </a:lnSpc>
              <a:tabLst>
                <a:tab algn="l" pos="0"/>
              </a:tabLst>
            </a:pPr>
            <a:r>
              <a:rPr b="0" lang="ru-RU" sz="2200" spc="-1" strike="noStrike">
                <a:solidFill>
                  <a:srgbClr val="ff0000"/>
                </a:solidFill>
                <a:latin typeface="Arial"/>
                <a:ea typeface="Arial"/>
              </a:rPr>
              <a:t>позже кончится</a:t>
            </a:r>
            <a:endParaRPr b="0" lang="en-US" sz="2200" spc="-1" strike="noStrike">
              <a:latin typeface="Arial"/>
            </a:endParaRPr>
          </a:p>
        </p:txBody>
      </p:sp>
      <p:sp>
        <p:nvSpPr>
          <p:cNvPr id="661" name="CustomShape 12"/>
          <p:cNvSpPr/>
          <p:nvPr/>
        </p:nvSpPr>
        <p:spPr>
          <a:xfrm>
            <a:off x="736920" y="1612440"/>
            <a:ext cx="3054960" cy="4424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700" spc="-1" strike="noStrike">
                <a:solidFill>
                  <a:srgbClr val="000000"/>
                </a:solidFill>
                <a:latin typeface="Arial"/>
                <a:ea typeface="Arial"/>
              </a:rPr>
              <a:t>Задача: конвертация видео</a:t>
            </a:r>
            <a:endParaRPr b="0" lang="en-US" sz="1700" spc="-1" strike="noStrike">
              <a:latin typeface="Arial"/>
            </a:endParaRPr>
          </a:p>
        </p:txBody>
      </p:sp>
      <p:sp>
        <p:nvSpPr>
          <p:cNvPr id="662" name="CustomShape 13"/>
          <p:cNvSpPr/>
          <p:nvPr/>
        </p:nvSpPr>
        <p:spPr>
          <a:xfrm>
            <a:off x="8061840" y="1612440"/>
            <a:ext cx="3054960" cy="4424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700" spc="-1" strike="noStrike">
                <a:solidFill>
                  <a:srgbClr val="000000"/>
                </a:solidFill>
                <a:latin typeface="Arial"/>
                <a:ea typeface="Arial"/>
              </a:rPr>
              <a:t>Задача: шахматы с ИИ</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TextShape 1"/>
          <p:cNvSpPr txBox="1"/>
          <p:nvPr/>
        </p:nvSpPr>
        <p:spPr>
          <a:xfrm>
            <a:off x="982440" y="1612440"/>
            <a:ext cx="9726120" cy="471960"/>
          </a:xfrm>
          <a:prstGeom prst="rect">
            <a:avLst/>
          </a:prstGeom>
          <a:noFill/>
          <a:ln>
            <a:noFill/>
          </a:ln>
        </p:spPr>
        <p:txBody>
          <a:bodyPr>
            <a:noAutofit/>
          </a:bodyPr>
          <a:p>
            <a:pPr algn="ctr">
              <a:lnSpc>
                <a:spcPct val="115000"/>
              </a:lnSpc>
              <a:spcBef>
                <a:spcPts val="1199"/>
              </a:spcBef>
              <a:spcAft>
                <a:spcPts val="1199"/>
              </a:spcAft>
              <a:tabLst>
                <a:tab algn="l" pos="0"/>
              </a:tabLst>
            </a:pPr>
            <a:r>
              <a:rPr b="0" lang="ru-RU" sz="2200" spc="-1" strike="noStrike">
                <a:solidFill>
                  <a:srgbClr val="323332"/>
                </a:solidFill>
                <a:latin typeface="Proxima Nova"/>
                <a:ea typeface="Proxima Nova"/>
              </a:rPr>
              <a:t>Квант времени в Linux - относительная величина</a:t>
            </a:r>
            <a:endParaRPr b="0" lang="en-US" sz="2200" spc="-1" strike="noStrike">
              <a:solidFill>
                <a:srgbClr val="000000"/>
              </a:solidFill>
              <a:latin typeface="Arial"/>
            </a:endParaRPr>
          </a:p>
        </p:txBody>
      </p:sp>
      <p:sp>
        <p:nvSpPr>
          <p:cNvPr id="664"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Планировщик (6/8)</a:t>
            </a:r>
            <a:endParaRPr b="0" lang="en-US" sz="3200" spc="-1" strike="noStrike">
              <a:solidFill>
                <a:srgbClr val="000000"/>
              </a:solidFill>
              <a:latin typeface="Arial"/>
            </a:endParaRPr>
          </a:p>
        </p:txBody>
      </p:sp>
      <p:sp>
        <p:nvSpPr>
          <p:cNvPr id="665"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0618C6FE-734D-44D8-829D-BA9CCB4CE39E}"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666" name="Google Shape;626;gc5f5f974c8_0_188" descr=""/>
          <p:cNvPicPr/>
          <p:nvPr/>
        </p:nvPicPr>
        <p:blipFill>
          <a:blip r:embed="rId1"/>
          <a:stretch/>
        </p:blipFill>
        <p:spPr>
          <a:xfrm>
            <a:off x="883080" y="2478960"/>
            <a:ext cx="9924840" cy="1609200"/>
          </a:xfrm>
          <a:prstGeom prst="rect">
            <a:avLst/>
          </a:prstGeom>
          <a:ln>
            <a:noFill/>
          </a:ln>
        </p:spPr>
      </p:pic>
      <p:sp>
        <p:nvSpPr>
          <p:cNvPr id="667" name="CustomShape 4"/>
          <p:cNvSpPr/>
          <p:nvPr/>
        </p:nvSpPr>
        <p:spPr>
          <a:xfrm>
            <a:off x="2642040" y="4482720"/>
            <a:ext cx="6406920" cy="933840"/>
          </a:xfrm>
          <a:prstGeom prst="rect">
            <a:avLst/>
          </a:prstGeom>
          <a:noFill/>
          <a:ln>
            <a:noFill/>
          </a:ln>
        </p:spPr>
        <p:style>
          <a:lnRef idx="0"/>
          <a:fillRef idx="0"/>
          <a:effectRef idx="0"/>
          <a:fontRef idx="minor"/>
        </p:style>
        <p:txBody>
          <a:bodyPr tIns="91440" bIns="91440">
            <a:spAutoFit/>
          </a:bodyPr>
          <a:p>
            <a:pPr>
              <a:lnSpc>
                <a:spcPct val="115000"/>
              </a:lnSpc>
              <a:spcBef>
                <a:spcPts val="1199"/>
              </a:spcBef>
              <a:tabLst>
                <a:tab algn="l" pos="0"/>
              </a:tabLst>
            </a:pPr>
            <a:r>
              <a:rPr b="0" lang="ru-RU" sz="2200" spc="-1" strike="noStrike">
                <a:solidFill>
                  <a:srgbClr val="000000"/>
                </a:solidFill>
                <a:latin typeface="Arial"/>
                <a:ea typeface="Arial"/>
              </a:rPr>
              <a:t>Процесс может не использовать квант целиком</a:t>
            </a:r>
            <a:endParaRPr b="0" lang="en-US" sz="2200" spc="-1" strike="noStrike">
              <a:latin typeface="Arial"/>
            </a:endParaRPr>
          </a:p>
          <a:p>
            <a:pPr>
              <a:lnSpc>
                <a:spcPct val="100000"/>
              </a:lnSpc>
              <a:spcBef>
                <a:spcPts val="1199"/>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timing>
    <p:tnLst>
      <p:par>
        <p:cTn id="577" dur="indefinite" restart="never" nodeType="tmRoot">
          <p:childTnLst>
            <p:seq>
              <p:cTn id="578" dur="indefinite" nodeType="mainSeq">
                <p:childTnLst>
                  <p:par>
                    <p:cTn id="579" fill="hold">
                      <p:stCondLst>
                        <p:cond delay="indefinite"/>
                      </p:stCondLst>
                      <p:childTnLst>
                        <p:par>
                          <p:cTn id="580" fill="hold">
                            <p:stCondLst>
                              <p:cond delay="0"/>
                            </p:stCondLst>
                            <p:childTnLst>
                              <p:par>
                                <p:cTn id="581" nodeType="clickEffect" fill="hold" presetClass="entr" presetID="10">
                                  <p:stCondLst>
                                    <p:cond delay="0"/>
                                  </p:stCondLst>
                                  <p:childTnLst>
                                    <p:set>
                                      <p:cBhvr>
                                        <p:cTn id="582" dur="1" fill="hold">
                                          <p:stCondLst>
                                            <p:cond delay="0"/>
                                          </p:stCondLst>
                                        </p:cTn>
                                        <p:tgtEl>
                                          <p:spTgt spid="667"/>
                                        </p:tgtEl>
                                        <p:attrNameLst>
                                          <p:attrName>style.visibility</p:attrName>
                                        </p:attrNameLst>
                                      </p:cBhvr>
                                      <p:to>
                                        <p:strVal val="visible"/>
                                      </p:to>
                                    </p:set>
                                    <p:animEffect filter="fade" transition="in">
                                      <p:cBhvr additive="repl">
                                        <p:cTn id="583"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TextShape 1"/>
          <p:cNvSpPr txBox="1"/>
          <p:nvPr/>
        </p:nvSpPr>
        <p:spPr>
          <a:xfrm>
            <a:off x="2636640" y="1304640"/>
            <a:ext cx="8071920" cy="1662120"/>
          </a:xfrm>
          <a:prstGeom prst="rect">
            <a:avLst/>
          </a:prstGeom>
          <a:noFill/>
          <a:ln>
            <a:noFill/>
          </a:ln>
        </p:spPr>
        <p:txBody>
          <a:bodyPr>
            <a:noAutofit/>
          </a:bodyPr>
          <a:p>
            <a:pPr algn="ctr">
              <a:lnSpc>
                <a:spcPct val="115000"/>
              </a:lnSpc>
              <a:spcBef>
                <a:spcPts val="1199"/>
              </a:spcBef>
              <a:tabLst>
                <a:tab algn="l" pos="0"/>
              </a:tabLst>
            </a:pPr>
            <a:r>
              <a:rPr b="0" lang="ru-RU" sz="1800" spc="-1" strike="noStrike" u="sng">
                <a:solidFill>
                  <a:srgbClr val="000000"/>
                </a:solidFill>
                <a:uFillTx/>
                <a:latin typeface="Arial"/>
                <a:ea typeface="Arial"/>
              </a:rPr>
              <a:t>Идеальный планировщик</a:t>
            </a:r>
            <a:endParaRPr b="0" lang="en-US" sz="1800" spc="-1" strike="noStrike">
              <a:solidFill>
                <a:srgbClr val="000000"/>
              </a:solidFill>
              <a:latin typeface="Arial"/>
            </a:endParaRPr>
          </a:p>
          <a:p>
            <a:pPr algn="ctr">
              <a:lnSpc>
                <a:spcPct val="115000"/>
              </a:lnSpc>
              <a:spcBef>
                <a:spcPts val="1199"/>
              </a:spcBef>
              <a:tabLst>
                <a:tab algn="l" pos="0"/>
              </a:tabLst>
            </a:pPr>
            <a:r>
              <a:rPr b="0" i="1" lang="ru-RU" sz="1500" spc="-1" strike="noStrike">
                <a:solidFill>
                  <a:srgbClr val="000000"/>
                </a:solidFill>
                <a:latin typeface="Arial"/>
                <a:ea typeface="Arial"/>
              </a:rPr>
              <a:t>N</a:t>
            </a:r>
            <a:r>
              <a:rPr b="0" lang="ru-RU" sz="1500" spc="-1" strike="noStrike">
                <a:solidFill>
                  <a:srgbClr val="000000"/>
                </a:solidFill>
                <a:latin typeface="Arial"/>
                <a:ea typeface="Arial"/>
              </a:rPr>
              <a:t>  - число процессов,</a:t>
            </a:r>
            <a:endParaRPr b="0" lang="en-US" sz="1500" spc="-1" strike="noStrike">
              <a:solidFill>
                <a:srgbClr val="000000"/>
              </a:solidFill>
              <a:latin typeface="Arial"/>
            </a:endParaRPr>
          </a:p>
          <a:p>
            <a:pPr algn="ctr">
              <a:lnSpc>
                <a:spcPct val="115000"/>
              </a:lnSpc>
              <a:spcBef>
                <a:spcPts val="1001"/>
              </a:spcBef>
              <a:tabLst>
                <a:tab algn="l" pos="0"/>
              </a:tabLst>
            </a:pPr>
            <a:r>
              <a:rPr b="0" lang="ru-RU" sz="1500" spc="-1" strike="noStrike">
                <a:solidFill>
                  <a:srgbClr val="000000"/>
                </a:solidFill>
                <a:latin typeface="Arial"/>
                <a:ea typeface="Arial"/>
              </a:rPr>
              <a:t>идеальное деление процессора - </a:t>
            </a:r>
            <a:r>
              <a:rPr b="0" i="1" lang="ru-RU" sz="1500" spc="-1" strike="noStrike">
                <a:solidFill>
                  <a:srgbClr val="000000"/>
                </a:solidFill>
                <a:latin typeface="Arial"/>
                <a:ea typeface="Arial"/>
              </a:rPr>
              <a:t>1/N -&gt; </a:t>
            </a:r>
            <a:r>
              <a:rPr b="0" lang="ru-RU" sz="1500" spc="-1" strike="noStrike">
                <a:solidFill>
                  <a:srgbClr val="000000"/>
                </a:solidFill>
                <a:latin typeface="Arial"/>
                <a:ea typeface="Arial"/>
              </a:rPr>
              <a:t>0, бесконечно частое переключение</a:t>
            </a:r>
            <a:endParaRPr b="0" lang="en-US" sz="1500" spc="-1" strike="noStrike">
              <a:solidFill>
                <a:srgbClr val="000000"/>
              </a:solidFill>
              <a:latin typeface="Arial"/>
            </a:endParaRPr>
          </a:p>
          <a:p>
            <a:pPr algn="ctr">
              <a:lnSpc>
                <a:spcPct val="115000"/>
              </a:lnSpc>
              <a:spcBef>
                <a:spcPts val="1199"/>
              </a:spcBef>
              <a:spcAft>
                <a:spcPts val="1199"/>
              </a:spcAft>
              <a:tabLst>
                <a:tab algn="l" pos="0"/>
              </a:tabLst>
            </a:pPr>
            <a:r>
              <a:rPr b="0" lang="ru-RU" sz="1800" spc="-1" strike="noStrike" u="sng">
                <a:solidFill>
                  <a:srgbClr val="000000"/>
                </a:solidFill>
                <a:uFillTx/>
                <a:latin typeface="Arial"/>
                <a:ea typeface="Arial"/>
              </a:rPr>
              <a:t>Complete Fair Scheduler</a:t>
            </a:r>
            <a:endParaRPr b="0" lang="en-US" sz="1800" spc="-1" strike="noStrike">
              <a:solidFill>
                <a:srgbClr val="000000"/>
              </a:solidFill>
              <a:latin typeface="Arial"/>
            </a:endParaRPr>
          </a:p>
        </p:txBody>
      </p:sp>
      <p:sp>
        <p:nvSpPr>
          <p:cNvPr id="669"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Планировщик (7/8)</a:t>
            </a:r>
            <a:endParaRPr b="0" lang="en-US" sz="3200" spc="-1" strike="noStrike">
              <a:solidFill>
                <a:srgbClr val="000000"/>
              </a:solidFill>
              <a:latin typeface="Arial"/>
            </a:endParaRPr>
          </a:p>
        </p:txBody>
      </p:sp>
      <p:sp>
        <p:nvSpPr>
          <p:cNvPr id="670"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30BD7D7F-A4FA-4C89-AB18-64C83906F47B}"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71" name="CustomShape 4"/>
          <p:cNvSpPr/>
          <p:nvPr/>
        </p:nvSpPr>
        <p:spPr>
          <a:xfrm>
            <a:off x="593640" y="2208960"/>
            <a:ext cx="5231160" cy="42912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d81b60"/>
                </a:solidFill>
                <a:latin typeface="Roboto Mono"/>
                <a:ea typeface="Roboto Mono"/>
              </a:rPr>
              <a:t>/**</a:t>
            </a: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a:t>
            </a:r>
            <a:r>
              <a:rPr b="0" lang="ru-RU" sz="1650" spc="-1" strike="noStrike">
                <a:solidFill>
                  <a:srgbClr val="d81b60"/>
                </a:solidFill>
                <a:latin typeface="Roboto Mono"/>
                <a:ea typeface="Roboto Mono"/>
              </a:rPr>
              <a:t>* 30.09.2018.</a:t>
            </a: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a:t>
            </a:r>
            <a:r>
              <a:rPr b="0" lang="ru-RU" sz="1650" spc="-1" strike="noStrike">
                <a:solidFill>
                  <a:srgbClr val="d81b60"/>
                </a:solidFill>
                <a:latin typeface="Roboto Mono"/>
                <a:ea typeface="Roboto Mono"/>
              </a:rPr>
              <a:t>* 36 lines.</a:t>
            </a: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a:t>
            </a:r>
            <a:r>
              <a:rPr b="0" lang="ru-RU" sz="1650" spc="-1" strike="noStrike">
                <a:solidFill>
                  <a:srgbClr val="d81b60"/>
                </a:solidFill>
                <a:latin typeface="Roboto Mono"/>
                <a:ea typeface="Roboto Mono"/>
              </a:rPr>
              <a: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struct sched_entity {</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struct load_weight  load;</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unsigned long       runnable_weight;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struct rb_node      run_node;</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struct list_head    group_node;</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u64                 exec_start;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u64                 sum_exec_runtime;</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u64                 vruntime;</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u64                 nr_migrations;</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struct sched_entity *parent;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a:t>
            </a:r>
            <a:endParaRPr b="0" lang="en-US" sz="1650" spc="-1" strike="noStrike">
              <a:latin typeface="Arial"/>
            </a:endParaRPr>
          </a:p>
          <a:p>
            <a:pPr>
              <a:lnSpc>
                <a:spcPct val="100000"/>
              </a:lnSpc>
              <a:tabLst>
                <a:tab algn="l" pos="0"/>
              </a:tabLst>
            </a:pPr>
            <a:endParaRPr b="0" lang="en-US" sz="1650" spc="-1" strike="noStrike">
              <a:latin typeface="Arial"/>
            </a:endParaRPr>
          </a:p>
        </p:txBody>
      </p:sp>
      <p:pic>
        <p:nvPicPr>
          <p:cNvPr id="672" name="Google Shape;636;gc5f5f974c8_0_194" descr=""/>
          <p:cNvPicPr/>
          <p:nvPr/>
        </p:nvPicPr>
        <p:blipFill>
          <a:blip r:embed="rId1"/>
          <a:stretch/>
        </p:blipFill>
        <p:spPr>
          <a:xfrm>
            <a:off x="5977440" y="3119760"/>
            <a:ext cx="6062040" cy="3504600"/>
          </a:xfrm>
          <a:prstGeom prst="rect">
            <a:avLst/>
          </a:prstGeom>
          <a:ln>
            <a:noFill/>
          </a:ln>
        </p:spPr>
      </p:pic>
      <p:sp>
        <p:nvSpPr>
          <p:cNvPr id="673" name="CustomShape 5"/>
          <p:cNvSpPr/>
          <p:nvPr/>
        </p:nvSpPr>
        <p:spPr>
          <a:xfrm>
            <a:off x="725400" y="3393720"/>
            <a:ext cx="6758640" cy="736200"/>
          </a:xfrm>
          <a:prstGeom prst="rect">
            <a:avLst/>
          </a:prstGeom>
          <a:solidFill>
            <a:srgbClr val="f3f3f3"/>
          </a:solidFill>
          <a:ln w="19080">
            <a:solidFill>
              <a:srgbClr val="434343"/>
            </a:solidFill>
            <a:round/>
          </a:ln>
        </p:spPr>
        <p:style>
          <a:lnRef idx="0"/>
          <a:fillRef idx="0"/>
          <a:effectRef idx="0"/>
          <a:fontRef idx="minor"/>
        </p:style>
        <p:txBody>
          <a:bodyPr tIns="91440" bIns="91440" anchor="ctr">
            <a:noAutofit/>
          </a:bodyPr>
          <a:p>
            <a:pPr>
              <a:lnSpc>
                <a:spcPct val="100000"/>
              </a:lnSpc>
              <a:tabLst>
                <a:tab algn="l" pos="0"/>
              </a:tabLst>
            </a:pPr>
            <a:r>
              <a:rPr b="0" lang="ru-RU" sz="1650" spc="-1" strike="noStrike">
                <a:solidFill>
                  <a:srgbClr val="37474f"/>
                </a:solidFill>
                <a:latin typeface="Roboto Mono"/>
                <a:ea typeface="Roboto Mono"/>
              </a:rPr>
              <a:t>struct load_weight load;</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unsigned long      runnable_weight;</a:t>
            </a:r>
            <a:endParaRPr b="0" lang="en-US" sz="1650" spc="-1" strike="noStrike">
              <a:latin typeface="Arial"/>
            </a:endParaRPr>
          </a:p>
        </p:txBody>
      </p:sp>
      <p:sp>
        <p:nvSpPr>
          <p:cNvPr id="674" name="CustomShape 6"/>
          <p:cNvSpPr/>
          <p:nvPr/>
        </p:nvSpPr>
        <p:spPr>
          <a:xfrm>
            <a:off x="2329920" y="416124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675" name="CustomShape 7"/>
          <p:cNvSpPr/>
          <p:nvPr/>
        </p:nvSpPr>
        <p:spPr>
          <a:xfrm rot="3026400">
            <a:off x="3036240" y="5599440"/>
            <a:ext cx="1368000" cy="142560"/>
          </a:xfrm>
          <a:prstGeom prst="rect">
            <a:avLst/>
          </a:prstGeom>
          <a:solidFill>
            <a:srgbClr val="000000"/>
          </a:solidFill>
          <a:ln w="9360">
            <a:solidFill>
              <a:schemeClr val="dk2"/>
            </a:solidFill>
            <a:round/>
          </a:ln>
        </p:spPr>
        <p:style>
          <a:lnRef idx="0"/>
          <a:fillRef idx="0"/>
          <a:effectRef idx="0"/>
          <a:fontRef idx="minor"/>
        </p:style>
      </p:sp>
      <p:sp>
        <p:nvSpPr>
          <p:cNvPr id="676" name="CustomShape 8"/>
          <p:cNvSpPr/>
          <p:nvPr/>
        </p:nvSpPr>
        <p:spPr>
          <a:xfrm>
            <a:off x="824400" y="3872880"/>
            <a:ext cx="3913920" cy="1263240"/>
          </a:xfrm>
          <a:prstGeom prst="rect">
            <a:avLst/>
          </a:prstGeom>
          <a:solidFill>
            <a:srgbClr val="f3f3f3"/>
          </a:solidFill>
          <a:ln w="19080">
            <a:solidFill>
              <a:srgbClr val="434343"/>
            </a:solidFill>
            <a:round/>
          </a:ln>
        </p:spPr>
        <p:style>
          <a:lnRef idx="0"/>
          <a:fillRef idx="0"/>
          <a:effectRef idx="0"/>
          <a:fontRef idx="minor"/>
        </p:style>
        <p:txBody>
          <a:bodyPr tIns="91440" bIns="91440" anchor="ctr">
            <a:noAutofit/>
          </a:bodyPr>
          <a:p>
            <a:pPr>
              <a:lnSpc>
                <a:spcPct val="150000"/>
              </a:lnSpc>
              <a:tabLst>
                <a:tab algn="l" pos="0"/>
              </a:tabLst>
            </a:pPr>
            <a:r>
              <a:rPr b="0" lang="ru-RU" sz="1650" spc="-1" strike="noStrike">
                <a:solidFill>
                  <a:srgbClr val="37474f"/>
                </a:solidFill>
                <a:latin typeface="Roboto Mono"/>
                <a:ea typeface="Roboto Mono"/>
              </a:rPr>
              <a:t>u64 exec_start;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u64 sum_exec_runtime;</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u64 vruntime;</a:t>
            </a:r>
            <a:endParaRPr b="0" lang="en-US" sz="1650" spc="-1" strike="noStrike">
              <a:latin typeface="Arial"/>
            </a:endParaRPr>
          </a:p>
        </p:txBody>
      </p:sp>
      <p:sp>
        <p:nvSpPr>
          <p:cNvPr id="677" name="CustomShape 9"/>
          <p:cNvSpPr/>
          <p:nvPr/>
        </p:nvSpPr>
        <p:spPr>
          <a:xfrm>
            <a:off x="4097880" y="345384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678" name="CustomShape 10"/>
          <p:cNvSpPr/>
          <p:nvPr/>
        </p:nvSpPr>
        <p:spPr>
          <a:xfrm rot="3026400">
            <a:off x="4738320" y="4905360"/>
            <a:ext cx="1368000" cy="142560"/>
          </a:xfrm>
          <a:prstGeom prst="rect">
            <a:avLst/>
          </a:prstGeom>
          <a:solidFill>
            <a:srgbClr val="000000"/>
          </a:solidFill>
          <a:ln w="9360">
            <a:solidFill>
              <a:schemeClr val="dk2"/>
            </a:solidFill>
            <a:round/>
          </a:ln>
        </p:spPr>
        <p:style>
          <a:lnRef idx="0"/>
          <a:fillRef idx="0"/>
          <a:effectRef idx="0"/>
          <a:fontRef idx="minor"/>
        </p:style>
      </p:sp>
      <p:sp>
        <p:nvSpPr>
          <p:cNvPr id="679" name="CustomShape 11"/>
          <p:cNvSpPr/>
          <p:nvPr/>
        </p:nvSpPr>
        <p:spPr>
          <a:xfrm>
            <a:off x="725400" y="3453840"/>
            <a:ext cx="3967200" cy="579240"/>
          </a:xfrm>
          <a:prstGeom prst="rect">
            <a:avLst/>
          </a:prstGeom>
          <a:solidFill>
            <a:srgbClr val="f3f3f3"/>
          </a:solidFill>
          <a:ln w="19080">
            <a:solidFill>
              <a:srgbClr val="434343"/>
            </a:solidFill>
            <a:round/>
          </a:ln>
        </p:spPr>
        <p:style>
          <a:lnRef idx="0"/>
          <a:fillRef idx="0"/>
          <a:effectRef idx="0"/>
          <a:fontRef idx="minor"/>
        </p:style>
        <p:txBody>
          <a:bodyPr tIns="91440" bIns="91440" anchor="ctr">
            <a:noAutofit/>
          </a:bodyPr>
          <a:p>
            <a:pPr>
              <a:lnSpc>
                <a:spcPct val="150000"/>
              </a:lnSpc>
              <a:tabLst>
                <a:tab algn="l" pos="0"/>
              </a:tabLst>
            </a:pPr>
            <a:r>
              <a:rPr b="0" lang="ru-RU" sz="1650" spc="-1" strike="noStrike">
                <a:solidFill>
                  <a:srgbClr val="37474f"/>
                </a:solidFill>
                <a:latin typeface="Roboto Mono"/>
                <a:ea typeface="Roboto Mono"/>
              </a:rPr>
              <a:t>struct rb_node run_node;</a:t>
            </a:r>
            <a:endParaRPr b="0" lang="en-US" sz="1650" spc="-1" strike="noStrike">
              <a:latin typeface="Arial"/>
            </a:endParaRPr>
          </a:p>
        </p:txBody>
      </p:sp>
      <p:sp>
        <p:nvSpPr>
          <p:cNvPr id="680" name="CustomShape 12"/>
          <p:cNvSpPr/>
          <p:nvPr/>
        </p:nvSpPr>
        <p:spPr>
          <a:xfrm>
            <a:off x="4250520" y="3606120"/>
            <a:ext cx="1142640" cy="1157760"/>
          </a:xfrm>
          <a:prstGeom prst="donut">
            <a:avLst>
              <a:gd name="adj" fmla="val 9195"/>
            </a:avLst>
          </a:prstGeom>
          <a:solidFill>
            <a:srgbClr val="000000"/>
          </a:solidFill>
          <a:ln w="9360">
            <a:solidFill>
              <a:schemeClr val="dk2"/>
            </a:solidFill>
            <a:round/>
          </a:ln>
        </p:spPr>
        <p:style>
          <a:lnRef idx="0"/>
          <a:fillRef idx="0"/>
          <a:effectRef idx="0"/>
          <a:fontRef idx="minor"/>
        </p:style>
      </p:sp>
      <p:sp>
        <p:nvSpPr>
          <p:cNvPr id="681" name="CustomShape 13"/>
          <p:cNvSpPr/>
          <p:nvPr/>
        </p:nvSpPr>
        <p:spPr>
          <a:xfrm rot="3026400">
            <a:off x="4890600" y="5058000"/>
            <a:ext cx="1368000" cy="142560"/>
          </a:xfrm>
          <a:prstGeom prst="rect">
            <a:avLst/>
          </a:prstGeom>
          <a:solidFill>
            <a:srgbClr val="000000"/>
          </a:solidFill>
          <a:ln w="9360">
            <a:solidFill>
              <a:schemeClr val="dk2"/>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584" dur="indefinite" restart="never" nodeType="tmRoot">
          <p:childTnLst>
            <p:seq>
              <p:cTn id="585" dur="indefinite" nodeType="mainSeq">
                <p:childTnLst>
                  <p:par>
                    <p:cTn id="586" fill="hold">
                      <p:stCondLst>
                        <p:cond delay="indefinite"/>
                      </p:stCondLst>
                      <p:childTnLst>
                        <p:par>
                          <p:cTn id="587" fill="hold">
                            <p:stCondLst>
                              <p:cond delay="0"/>
                            </p:stCondLst>
                            <p:childTnLst>
                              <p:par>
                                <p:cTn id="588" nodeType="clickEffect" fill="hold" presetClass="entr" presetID="10">
                                  <p:stCondLst>
                                    <p:cond delay="0"/>
                                  </p:stCondLst>
                                  <p:childTnLst>
                                    <p:set>
                                      <p:cBhvr>
                                        <p:cTn id="589" dur="1" fill="hold">
                                          <p:stCondLst>
                                            <p:cond delay="0"/>
                                          </p:stCondLst>
                                        </p:cTn>
                                        <p:tgtEl>
                                          <p:spTgt spid="673"/>
                                        </p:tgtEl>
                                        <p:attrNameLst>
                                          <p:attrName>style.visibility</p:attrName>
                                        </p:attrNameLst>
                                      </p:cBhvr>
                                      <p:to>
                                        <p:strVal val="visible"/>
                                      </p:to>
                                    </p:set>
                                    <p:animEffect filter="fade" transition="in">
                                      <p:cBhvr additive="repl">
                                        <p:cTn id="590" dur="1000"/>
                                        <p:tgtEl>
                                          <p:spTgt spid="673"/>
                                        </p:tgtEl>
                                      </p:cBhvr>
                                    </p:animEffect>
                                  </p:childTnLst>
                                </p:cTn>
                              </p:par>
                              <p:par>
                                <p:cTn id="591" nodeType="withEffect" fill="hold" presetClass="entr" presetID="10">
                                  <p:stCondLst>
                                    <p:cond delay="0"/>
                                  </p:stCondLst>
                                  <p:childTnLst>
                                    <p:set>
                                      <p:cBhvr>
                                        <p:cTn id="592" dur="1" fill="hold">
                                          <p:stCondLst>
                                            <p:cond delay="0"/>
                                          </p:stCondLst>
                                        </p:cTn>
                                        <p:tgtEl>
                                          <p:spTgt spid="674"/>
                                        </p:tgtEl>
                                        <p:attrNameLst>
                                          <p:attrName>style.visibility</p:attrName>
                                        </p:attrNameLst>
                                      </p:cBhvr>
                                      <p:to>
                                        <p:strVal val="visible"/>
                                      </p:to>
                                    </p:set>
                                    <p:animEffect filter="fade" transition="in">
                                      <p:cBhvr additive="repl">
                                        <p:cTn id="593" dur="1000"/>
                                        <p:tgtEl>
                                          <p:spTgt spid="674"/>
                                        </p:tgtEl>
                                      </p:cBhvr>
                                    </p:animEffect>
                                  </p:childTnLst>
                                </p:cTn>
                              </p:par>
                              <p:par>
                                <p:cTn id="594" nodeType="withEffect" fill="hold" presetClass="entr" presetID="10">
                                  <p:stCondLst>
                                    <p:cond delay="0"/>
                                  </p:stCondLst>
                                  <p:childTnLst>
                                    <p:set>
                                      <p:cBhvr>
                                        <p:cTn id="595" dur="1" fill="hold">
                                          <p:stCondLst>
                                            <p:cond delay="0"/>
                                          </p:stCondLst>
                                        </p:cTn>
                                        <p:tgtEl>
                                          <p:spTgt spid="675"/>
                                        </p:tgtEl>
                                        <p:attrNameLst>
                                          <p:attrName>style.visibility</p:attrName>
                                        </p:attrNameLst>
                                      </p:cBhvr>
                                      <p:to>
                                        <p:strVal val="visible"/>
                                      </p:to>
                                    </p:set>
                                    <p:animEffect filter="fade" transition="in">
                                      <p:cBhvr additive="repl">
                                        <p:cTn id="596" dur="1000"/>
                                        <p:tgtEl>
                                          <p:spTgt spid="675"/>
                                        </p:tgtEl>
                                      </p:cBhvr>
                                    </p:animEffect>
                                  </p:childTnLst>
                                </p:cTn>
                              </p:par>
                            </p:childTnLst>
                          </p:cTn>
                        </p:par>
                      </p:childTnLst>
                    </p:cTn>
                  </p:par>
                  <p:par>
                    <p:cTn id="597" fill="hold">
                      <p:stCondLst>
                        <p:cond delay="indefinite"/>
                      </p:stCondLst>
                      <p:childTnLst>
                        <p:par>
                          <p:cTn id="598" fill="hold">
                            <p:stCondLst>
                              <p:cond delay="0"/>
                            </p:stCondLst>
                            <p:childTnLst>
                              <p:par>
                                <p:cTn id="599" nodeType="clickEffect" fill="hold" presetClass="exit" presetID="1">
                                  <p:stCondLst>
                                    <p:cond delay="0"/>
                                  </p:stCondLst>
                                  <p:childTnLst>
                                    <p:set>
                                      <p:cBhvr>
                                        <p:cTn id="600" dur="1" fill="hold">
                                          <p:stCondLst>
                                            <p:cond delay="0"/>
                                          </p:stCondLst>
                                        </p:cTn>
                                        <p:tgtEl>
                                          <p:spTgt spid="674"/>
                                        </p:tgtEl>
                                        <p:attrNameLst>
                                          <p:attrName>style.visibility</p:attrName>
                                        </p:attrNameLst>
                                      </p:cBhvr>
                                      <p:to>
                                        <p:strVal val="hidden"/>
                                      </p:to>
                                    </p:set>
                                  </p:childTnLst>
                                </p:cTn>
                              </p:par>
                              <p:par>
                                <p:cTn id="601" nodeType="withEffect" fill="hold" presetClass="exit" presetID="1">
                                  <p:stCondLst>
                                    <p:cond delay="0"/>
                                  </p:stCondLst>
                                  <p:childTnLst>
                                    <p:set>
                                      <p:cBhvr>
                                        <p:cTn id="602" dur="1" fill="hold">
                                          <p:stCondLst>
                                            <p:cond delay="0"/>
                                          </p:stCondLst>
                                        </p:cTn>
                                        <p:tgtEl>
                                          <p:spTgt spid="675"/>
                                        </p:tgtEl>
                                        <p:attrNameLst>
                                          <p:attrName>style.visibility</p:attrName>
                                        </p:attrNameLst>
                                      </p:cBhvr>
                                      <p:to>
                                        <p:strVal val="hidden"/>
                                      </p:to>
                                    </p:set>
                                  </p:childTnLst>
                                </p:cTn>
                              </p:par>
                              <p:par>
                                <p:cTn id="603" nodeType="withEffect" fill="hold" presetClass="exit" presetID="1">
                                  <p:stCondLst>
                                    <p:cond delay="0"/>
                                  </p:stCondLst>
                                  <p:childTnLst>
                                    <p:set>
                                      <p:cBhvr>
                                        <p:cTn id="604" dur="1" fill="hold">
                                          <p:stCondLst>
                                            <p:cond delay="0"/>
                                          </p:stCondLst>
                                        </p:cTn>
                                        <p:tgtEl>
                                          <p:spTgt spid="673"/>
                                        </p:tgtEl>
                                        <p:attrNameLst>
                                          <p:attrName>style.visibility</p:attrName>
                                        </p:attrNameLst>
                                      </p:cBhvr>
                                      <p:to>
                                        <p:strVal val="hidden"/>
                                      </p:to>
                                    </p:set>
                                  </p:childTnLst>
                                </p:cTn>
                              </p:par>
                              <p:par>
                                <p:cTn id="605" nodeType="withEffect" fill="hold" presetClass="entr" presetID="10">
                                  <p:stCondLst>
                                    <p:cond delay="0"/>
                                  </p:stCondLst>
                                  <p:childTnLst>
                                    <p:set>
                                      <p:cBhvr>
                                        <p:cTn id="606" dur="1" fill="hold">
                                          <p:stCondLst>
                                            <p:cond delay="0"/>
                                          </p:stCondLst>
                                        </p:cTn>
                                        <p:tgtEl>
                                          <p:spTgt spid="676"/>
                                        </p:tgtEl>
                                        <p:attrNameLst>
                                          <p:attrName>style.visibility</p:attrName>
                                        </p:attrNameLst>
                                      </p:cBhvr>
                                      <p:to>
                                        <p:strVal val="visible"/>
                                      </p:to>
                                    </p:set>
                                    <p:animEffect filter="fade" transition="in">
                                      <p:cBhvr additive="repl">
                                        <p:cTn id="607" dur="1000"/>
                                        <p:tgtEl>
                                          <p:spTgt spid="676"/>
                                        </p:tgtEl>
                                      </p:cBhvr>
                                    </p:animEffect>
                                  </p:childTnLst>
                                </p:cTn>
                              </p:par>
                              <p:par>
                                <p:cTn id="608" nodeType="withEffect" fill="hold" presetClass="entr" presetID="10">
                                  <p:stCondLst>
                                    <p:cond delay="0"/>
                                  </p:stCondLst>
                                  <p:childTnLst>
                                    <p:set>
                                      <p:cBhvr>
                                        <p:cTn id="609" dur="1" fill="hold">
                                          <p:stCondLst>
                                            <p:cond delay="0"/>
                                          </p:stCondLst>
                                        </p:cTn>
                                        <p:tgtEl>
                                          <p:spTgt spid="677"/>
                                        </p:tgtEl>
                                        <p:attrNameLst>
                                          <p:attrName>style.visibility</p:attrName>
                                        </p:attrNameLst>
                                      </p:cBhvr>
                                      <p:to>
                                        <p:strVal val="visible"/>
                                      </p:to>
                                    </p:set>
                                    <p:animEffect filter="fade" transition="in">
                                      <p:cBhvr additive="repl">
                                        <p:cTn id="610" dur="1000"/>
                                        <p:tgtEl>
                                          <p:spTgt spid="677"/>
                                        </p:tgtEl>
                                      </p:cBhvr>
                                    </p:animEffect>
                                  </p:childTnLst>
                                </p:cTn>
                              </p:par>
                              <p:par>
                                <p:cTn id="611" nodeType="withEffect" fill="hold" presetClass="entr" presetID="10">
                                  <p:stCondLst>
                                    <p:cond delay="0"/>
                                  </p:stCondLst>
                                  <p:childTnLst>
                                    <p:set>
                                      <p:cBhvr>
                                        <p:cTn id="612" dur="1" fill="hold">
                                          <p:stCondLst>
                                            <p:cond delay="0"/>
                                          </p:stCondLst>
                                        </p:cTn>
                                        <p:tgtEl>
                                          <p:spTgt spid="678"/>
                                        </p:tgtEl>
                                        <p:attrNameLst>
                                          <p:attrName>style.visibility</p:attrName>
                                        </p:attrNameLst>
                                      </p:cBhvr>
                                      <p:to>
                                        <p:strVal val="visible"/>
                                      </p:to>
                                    </p:set>
                                    <p:animEffect filter="fade" transition="in">
                                      <p:cBhvr additive="repl">
                                        <p:cTn id="613" dur="1000"/>
                                        <p:tgtEl>
                                          <p:spTgt spid="678"/>
                                        </p:tgtEl>
                                      </p:cBhvr>
                                    </p:animEffect>
                                  </p:childTnLst>
                                </p:cTn>
                              </p:par>
                            </p:childTnLst>
                          </p:cTn>
                        </p:par>
                      </p:childTnLst>
                    </p:cTn>
                  </p:par>
                  <p:par>
                    <p:cTn id="614" fill="hold">
                      <p:stCondLst>
                        <p:cond delay="indefinite"/>
                      </p:stCondLst>
                      <p:childTnLst>
                        <p:par>
                          <p:cTn id="615" fill="hold">
                            <p:stCondLst>
                              <p:cond delay="0"/>
                            </p:stCondLst>
                            <p:childTnLst>
                              <p:par>
                                <p:cTn id="616" nodeType="clickEffect" fill="hold" presetClass="exit" presetID="1">
                                  <p:stCondLst>
                                    <p:cond delay="0"/>
                                  </p:stCondLst>
                                  <p:childTnLst>
                                    <p:set>
                                      <p:cBhvr>
                                        <p:cTn id="617" dur="1" fill="hold">
                                          <p:stCondLst>
                                            <p:cond delay="0"/>
                                          </p:stCondLst>
                                        </p:cTn>
                                        <p:tgtEl>
                                          <p:spTgt spid="676"/>
                                        </p:tgtEl>
                                        <p:attrNameLst>
                                          <p:attrName>style.visibility</p:attrName>
                                        </p:attrNameLst>
                                      </p:cBhvr>
                                      <p:to>
                                        <p:strVal val="hidden"/>
                                      </p:to>
                                    </p:set>
                                  </p:childTnLst>
                                </p:cTn>
                              </p:par>
                              <p:par>
                                <p:cTn id="618" nodeType="withEffect" fill="hold" presetClass="exit" presetID="1">
                                  <p:stCondLst>
                                    <p:cond delay="0"/>
                                  </p:stCondLst>
                                  <p:childTnLst>
                                    <p:set>
                                      <p:cBhvr>
                                        <p:cTn id="619" dur="1" fill="hold">
                                          <p:stCondLst>
                                            <p:cond delay="0"/>
                                          </p:stCondLst>
                                        </p:cTn>
                                        <p:tgtEl>
                                          <p:spTgt spid="677"/>
                                        </p:tgtEl>
                                        <p:attrNameLst>
                                          <p:attrName>style.visibility</p:attrName>
                                        </p:attrNameLst>
                                      </p:cBhvr>
                                      <p:to>
                                        <p:strVal val="hidden"/>
                                      </p:to>
                                    </p:set>
                                  </p:childTnLst>
                                </p:cTn>
                              </p:par>
                              <p:par>
                                <p:cTn id="620" nodeType="withEffect" fill="hold" presetClass="exit" presetID="1">
                                  <p:stCondLst>
                                    <p:cond delay="0"/>
                                  </p:stCondLst>
                                  <p:childTnLst>
                                    <p:set>
                                      <p:cBhvr>
                                        <p:cTn id="621" dur="1" fill="hold">
                                          <p:stCondLst>
                                            <p:cond delay="0"/>
                                          </p:stCondLst>
                                        </p:cTn>
                                        <p:tgtEl>
                                          <p:spTgt spid="678"/>
                                        </p:tgtEl>
                                        <p:attrNameLst>
                                          <p:attrName>style.visibility</p:attrName>
                                        </p:attrNameLst>
                                      </p:cBhvr>
                                      <p:to>
                                        <p:strVal val="hidden"/>
                                      </p:to>
                                    </p:set>
                                  </p:childTnLst>
                                </p:cTn>
                              </p:par>
                              <p:par>
                                <p:cTn id="622" nodeType="withEffect" fill="hold" presetClass="entr" presetID="10">
                                  <p:stCondLst>
                                    <p:cond delay="0"/>
                                  </p:stCondLst>
                                  <p:childTnLst>
                                    <p:set>
                                      <p:cBhvr>
                                        <p:cTn id="623" dur="1" fill="hold">
                                          <p:stCondLst>
                                            <p:cond delay="0"/>
                                          </p:stCondLst>
                                        </p:cTn>
                                        <p:tgtEl>
                                          <p:spTgt spid="679"/>
                                        </p:tgtEl>
                                        <p:attrNameLst>
                                          <p:attrName>style.visibility</p:attrName>
                                        </p:attrNameLst>
                                      </p:cBhvr>
                                      <p:to>
                                        <p:strVal val="visible"/>
                                      </p:to>
                                    </p:set>
                                    <p:animEffect filter="fade" transition="in">
                                      <p:cBhvr additive="repl">
                                        <p:cTn id="624" dur="1000"/>
                                        <p:tgtEl>
                                          <p:spTgt spid="679"/>
                                        </p:tgtEl>
                                      </p:cBhvr>
                                    </p:animEffect>
                                  </p:childTnLst>
                                </p:cTn>
                              </p:par>
                              <p:par>
                                <p:cTn id="625" nodeType="withEffect" fill="hold" presetClass="entr" presetID="10">
                                  <p:stCondLst>
                                    <p:cond delay="0"/>
                                  </p:stCondLst>
                                  <p:childTnLst>
                                    <p:set>
                                      <p:cBhvr>
                                        <p:cTn id="626" dur="1" fill="hold">
                                          <p:stCondLst>
                                            <p:cond delay="0"/>
                                          </p:stCondLst>
                                        </p:cTn>
                                        <p:tgtEl>
                                          <p:spTgt spid="680"/>
                                        </p:tgtEl>
                                        <p:attrNameLst>
                                          <p:attrName>style.visibility</p:attrName>
                                        </p:attrNameLst>
                                      </p:cBhvr>
                                      <p:to>
                                        <p:strVal val="visible"/>
                                      </p:to>
                                    </p:set>
                                    <p:animEffect filter="fade" transition="in">
                                      <p:cBhvr additive="repl">
                                        <p:cTn id="627" dur="1000"/>
                                        <p:tgtEl>
                                          <p:spTgt spid="680"/>
                                        </p:tgtEl>
                                      </p:cBhvr>
                                    </p:animEffect>
                                  </p:childTnLst>
                                </p:cTn>
                              </p:par>
                              <p:par>
                                <p:cTn id="628" nodeType="withEffect" fill="hold" presetClass="entr" presetID="10">
                                  <p:stCondLst>
                                    <p:cond delay="0"/>
                                  </p:stCondLst>
                                  <p:childTnLst>
                                    <p:set>
                                      <p:cBhvr>
                                        <p:cTn id="629" dur="1" fill="hold">
                                          <p:stCondLst>
                                            <p:cond delay="0"/>
                                          </p:stCondLst>
                                        </p:cTn>
                                        <p:tgtEl>
                                          <p:spTgt spid="681"/>
                                        </p:tgtEl>
                                        <p:attrNameLst>
                                          <p:attrName>style.visibility</p:attrName>
                                        </p:attrNameLst>
                                      </p:cBhvr>
                                      <p:to>
                                        <p:strVal val="visible"/>
                                      </p:to>
                                    </p:set>
                                    <p:animEffect filter="fade" transition="in">
                                      <p:cBhvr additive="repl">
                                        <p:cTn id="630"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1031400" y="1285200"/>
            <a:ext cx="9726120" cy="537840"/>
          </a:xfrm>
          <a:prstGeom prst="rect">
            <a:avLst/>
          </a:prstGeom>
          <a:noFill/>
          <a:ln>
            <a:noFill/>
          </a:ln>
        </p:spPr>
        <p:txBody>
          <a:bodyPr>
            <a:noAutofit/>
          </a:bodyPr>
          <a:p>
            <a:pPr algn="ctr">
              <a:lnSpc>
                <a:spcPct val="115000"/>
              </a:lnSpc>
              <a:spcBef>
                <a:spcPts val="1199"/>
              </a:spcBef>
              <a:tabLst>
                <a:tab algn="l" pos="0"/>
              </a:tabLst>
            </a:pPr>
            <a:r>
              <a:rPr b="0" lang="ru-RU" sz="2200" spc="-1" strike="noStrike" u="sng">
                <a:solidFill>
                  <a:srgbClr val="000000"/>
                </a:solidFill>
                <a:uFillTx/>
                <a:latin typeface="Arial"/>
                <a:ea typeface="Arial"/>
              </a:rPr>
              <a:t>ОС - диспетчер физических ресурсов</a:t>
            </a:r>
            <a:endParaRPr b="0" lang="en-US" sz="2200" spc="-1" strike="noStrike">
              <a:solidFill>
                <a:srgbClr val="000000"/>
              </a:solidFill>
              <a:latin typeface="Arial"/>
            </a:endParaRPr>
          </a:p>
          <a:p>
            <a:pPr>
              <a:lnSpc>
                <a:spcPct val="90000"/>
              </a:lnSpc>
              <a:spcBef>
                <a:spcPts val="1199"/>
              </a:spcBef>
              <a:tabLst>
                <a:tab algn="l" pos="0"/>
              </a:tabLst>
            </a:pPr>
            <a:endParaRPr b="0" lang="en-US" sz="2200" spc="-1" strike="noStrike">
              <a:solidFill>
                <a:srgbClr val="000000"/>
              </a:solidFill>
              <a:latin typeface="Arial"/>
            </a:endParaRPr>
          </a:p>
        </p:txBody>
      </p:sp>
      <p:sp>
        <p:nvSpPr>
          <p:cNvPr id="387" name="TextShape 2"/>
          <p:cNvSpPr txBox="1"/>
          <p:nvPr/>
        </p:nvSpPr>
        <p:spPr>
          <a:xfrm>
            <a:off x="982440" y="788760"/>
            <a:ext cx="9725760" cy="82368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Операционная система</a:t>
            </a:r>
            <a:endParaRPr b="0" lang="en-US" sz="3200" spc="-1" strike="noStrike">
              <a:solidFill>
                <a:srgbClr val="000000"/>
              </a:solidFill>
              <a:latin typeface="Arial"/>
            </a:endParaRPr>
          </a:p>
        </p:txBody>
      </p:sp>
      <p:sp>
        <p:nvSpPr>
          <p:cNvPr id="388"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286CFD4B-BEDE-4E22-9FB9-7120045BB59A}"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389" name="TextShape 4"/>
          <p:cNvSpPr txBox="1"/>
          <p:nvPr/>
        </p:nvSpPr>
        <p:spPr>
          <a:xfrm>
            <a:off x="7124760" y="5551560"/>
            <a:ext cx="4015440" cy="379440"/>
          </a:xfrm>
          <a:prstGeom prst="rect">
            <a:avLst/>
          </a:prstGeom>
          <a:noFill/>
          <a:ln>
            <a:noFill/>
          </a:ln>
        </p:spPr>
        <p:txBody>
          <a:bodyPr>
            <a:noAutofit/>
          </a:bodyPr>
          <a:p>
            <a:pPr algn="ctr">
              <a:lnSpc>
                <a:spcPct val="115000"/>
              </a:lnSpc>
              <a:spcBef>
                <a:spcPts val="1199"/>
              </a:spcBef>
              <a:tabLst>
                <a:tab algn="l" pos="0"/>
              </a:tabLst>
            </a:pPr>
            <a:r>
              <a:rPr b="0" lang="ru-RU" sz="1800" spc="-1" strike="noStrike">
                <a:solidFill>
                  <a:srgbClr val="000000"/>
                </a:solidFill>
                <a:latin typeface="Arial"/>
                <a:ea typeface="Arial"/>
              </a:rPr>
              <a:t>Пространство пользователя</a:t>
            </a:r>
            <a:endParaRPr b="0" lang="en-US" sz="1800" spc="-1" strike="noStrike">
              <a:solidFill>
                <a:srgbClr val="000000"/>
              </a:solidFill>
              <a:latin typeface="Arial"/>
            </a:endParaRPr>
          </a:p>
          <a:p>
            <a:pPr>
              <a:lnSpc>
                <a:spcPct val="90000"/>
              </a:lnSpc>
              <a:spcBef>
                <a:spcPts val="1199"/>
              </a:spcBef>
              <a:tabLst>
                <a:tab algn="l" pos="0"/>
              </a:tabLst>
            </a:pPr>
            <a:endParaRPr b="0" lang="en-US" sz="1800" spc="-1" strike="noStrike">
              <a:solidFill>
                <a:srgbClr val="000000"/>
              </a:solidFill>
              <a:latin typeface="Arial"/>
            </a:endParaRPr>
          </a:p>
        </p:txBody>
      </p:sp>
      <p:sp>
        <p:nvSpPr>
          <p:cNvPr id="390" name="TextShape 5"/>
          <p:cNvSpPr txBox="1"/>
          <p:nvPr/>
        </p:nvSpPr>
        <p:spPr>
          <a:xfrm>
            <a:off x="982440" y="5551560"/>
            <a:ext cx="3843720" cy="379440"/>
          </a:xfrm>
          <a:prstGeom prst="rect">
            <a:avLst/>
          </a:prstGeom>
          <a:noFill/>
          <a:ln>
            <a:noFill/>
          </a:ln>
        </p:spPr>
        <p:txBody>
          <a:bodyPr>
            <a:noAutofit/>
          </a:bodyPr>
          <a:p>
            <a:pPr algn="ctr">
              <a:lnSpc>
                <a:spcPct val="115000"/>
              </a:lnSpc>
              <a:spcBef>
                <a:spcPts val="1199"/>
              </a:spcBef>
              <a:tabLst>
                <a:tab algn="l" pos="0"/>
              </a:tabLst>
            </a:pPr>
            <a:r>
              <a:rPr b="0" lang="ru-RU" sz="1800" spc="-1" strike="noStrike">
                <a:solidFill>
                  <a:srgbClr val="000000"/>
                </a:solidFill>
                <a:latin typeface="Arial"/>
                <a:ea typeface="Arial"/>
              </a:rPr>
              <a:t>Пространство ядра ОС</a:t>
            </a:r>
            <a:endParaRPr b="0" lang="en-US" sz="1800" spc="-1" strike="noStrike">
              <a:solidFill>
                <a:srgbClr val="000000"/>
              </a:solidFill>
              <a:latin typeface="Arial"/>
            </a:endParaRPr>
          </a:p>
          <a:p>
            <a:pPr>
              <a:lnSpc>
                <a:spcPct val="90000"/>
              </a:lnSpc>
              <a:spcBef>
                <a:spcPts val="1199"/>
              </a:spcBef>
              <a:tabLst>
                <a:tab algn="l" pos="0"/>
              </a:tabLst>
            </a:pPr>
            <a:endParaRPr b="0" lang="en-US" sz="1800" spc="-1" strike="noStrike">
              <a:solidFill>
                <a:srgbClr val="000000"/>
              </a:solidFill>
              <a:latin typeface="Arial"/>
            </a:endParaRPr>
          </a:p>
        </p:txBody>
      </p:sp>
      <p:pic>
        <p:nvPicPr>
          <p:cNvPr id="391" name="Google Shape;251;p7" descr=""/>
          <p:cNvPicPr/>
          <p:nvPr/>
        </p:nvPicPr>
        <p:blipFill>
          <a:blip r:embed="rId1"/>
          <a:stretch/>
        </p:blipFill>
        <p:spPr>
          <a:xfrm>
            <a:off x="3122640" y="4000320"/>
            <a:ext cx="1445040" cy="1060200"/>
          </a:xfrm>
          <a:prstGeom prst="rect">
            <a:avLst/>
          </a:prstGeom>
          <a:ln>
            <a:noFill/>
          </a:ln>
        </p:spPr>
      </p:pic>
      <p:pic>
        <p:nvPicPr>
          <p:cNvPr id="392" name="Google Shape;252;p7" descr=""/>
          <p:cNvPicPr/>
          <p:nvPr/>
        </p:nvPicPr>
        <p:blipFill>
          <a:blip r:embed="rId2"/>
          <a:stretch/>
        </p:blipFill>
        <p:spPr>
          <a:xfrm>
            <a:off x="1433160" y="4042440"/>
            <a:ext cx="976320" cy="976320"/>
          </a:xfrm>
          <a:prstGeom prst="rect">
            <a:avLst/>
          </a:prstGeom>
          <a:ln>
            <a:noFill/>
          </a:ln>
        </p:spPr>
      </p:pic>
      <p:pic>
        <p:nvPicPr>
          <p:cNvPr id="393" name="Google Shape;253;p7" descr=""/>
          <p:cNvPicPr/>
          <p:nvPr/>
        </p:nvPicPr>
        <p:blipFill>
          <a:blip r:embed="rId3"/>
          <a:stretch/>
        </p:blipFill>
        <p:spPr>
          <a:xfrm>
            <a:off x="3331800" y="2269440"/>
            <a:ext cx="1027080" cy="1134360"/>
          </a:xfrm>
          <a:prstGeom prst="rect">
            <a:avLst/>
          </a:prstGeom>
          <a:ln>
            <a:noFill/>
          </a:ln>
        </p:spPr>
      </p:pic>
      <p:pic>
        <p:nvPicPr>
          <p:cNvPr id="394" name="Google Shape;254;p7" descr=""/>
          <p:cNvPicPr/>
          <p:nvPr/>
        </p:nvPicPr>
        <p:blipFill>
          <a:blip r:embed="rId4"/>
          <a:stretch/>
        </p:blipFill>
        <p:spPr>
          <a:xfrm>
            <a:off x="1354680" y="2181600"/>
            <a:ext cx="1133280" cy="1152000"/>
          </a:xfrm>
          <a:prstGeom prst="rect">
            <a:avLst/>
          </a:prstGeom>
          <a:ln>
            <a:noFill/>
          </a:ln>
        </p:spPr>
      </p:pic>
      <p:sp>
        <p:nvSpPr>
          <p:cNvPr id="395" name="CustomShape 6"/>
          <p:cNvSpPr/>
          <p:nvPr/>
        </p:nvSpPr>
        <p:spPr>
          <a:xfrm>
            <a:off x="1289880" y="1746360"/>
            <a:ext cx="126324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Ядро</a:t>
            </a:r>
            <a:endParaRPr b="0" lang="en-US" sz="2200" spc="-1" strike="noStrike">
              <a:latin typeface="Arial"/>
            </a:endParaRPr>
          </a:p>
        </p:txBody>
      </p:sp>
      <p:sp>
        <p:nvSpPr>
          <p:cNvPr id="396" name="CustomShape 7"/>
          <p:cNvSpPr/>
          <p:nvPr/>
        </p:nvSpPr>
        <p:spPr>
          <a:xfrm>
            <a:off x="3122640" y="1746360"/>
            <a:ext cx="172512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Драйверы</a:t>
            </a:r>
            <a:endParaRPr b="0" lang="en-US" sz="2200" spc="-1" strike="noStrike">
              <a:latin typeface="Arial"/>
            </a:endParaRPr>
          </a:p>
        </p:txBody>
      </p:sp>
      <p:sp>
        <p:nvSpPr>
          <p:cNvPr id="397" name="CustomShape 8"/>
          <p:cNvSpPr/>
          <p:nvPr/>
        </p:nvSpPr>
        <p:spPr>
          <a:xfrm>
            <a:off x="1136160" y="3472560"/>
            <a:ext cx="157032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Терминал</a:t>
            </a:r>
            <a:endParaRPr b="0" lang="en-US" sz="2200" spc="-1" strike="noStrike">
              <a:latin typeface="Arial"/>
            </a:endParaRPr>
          </a:p>
        </p:txBody>
      </p:sp>
      <p:sp>
        <p:nvSpPr>
          <p:cNvPr id="398" name="CustomShape 9"/>
          <p:cNvSpPr/>
          <p:nvPr/>
        </p:nvSpPr>
        <p:spPr>
          <a:xfrm>
            <a:off x="3060000" y="3531960"/>
            <a:ext cx="157032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Загрузчик</a:t>
            </a:r>
            <a:endParaRPr b="0" lang="en-US" sz="2200" spc="-1" strike="noStrike">
              <a:latin typeface="Arial"/>
            </a:endParaRPr>
          </a:p>
        </p:txBody>
      </p:sp>
      <p:sp>
        <p:nvSpPr>
          <p:cNvPr id="399" name="TextShape 10"/>
          <p:cNvSpPr txBox="1"/>
          <p:nvPr/>
        </p:nvSpPr>
        <p:spPr>
          <a:xfrm>
            <a:off x="982440" y="5116320"/>
            <a:ext cx="3843720" cy="379440"/>
          </a:xfrm>
          <a:prstGeom prst="rect">
            <a:avLst/>
          </a:prstGeom>
          <a:noFill/>
          <a:ln>
            <a:noFill/>
          </a:ln>
        </p:spPr>
        <p:txBody>
          <a:bodyPr>
            <a:noAutofit/>
          </a:bodyPr>
          <a:p>
            <a:pPr algn="ctr">
              <a:lnSpc>
                <a:spcPct val="115000"/>
              </a:lnSpc>
              <a:spcBef>
                <a:spcPts val="1199"/>
              </a:spcBef>
              <a:tabLst>
                <a:tab algn="l" pos="0"/>
              </a:tabLst>
            </a:pPr>
            <a:r>
              <a:rPr b="0" lang="ru-RU" sz="1800" spc="-1" strike="noStrike">
                <a:solidFill>
                  <a:srgbClr val="000000"/>
                </a:solidFill>
                <a:latin typeface="Arial"/>
                <a:ea typeface="Arial"/>
              </a:rPr>
              <a:t>Это операционная система</a:t>
            </a:r>
            <a:endParaRPr b="0" lang="en-US" sz="1800" spc="-1" strike="noStrike">
              <a:solidFill>
                <a:srgbClr val="000000"/>
              </a:solidFill>
              <a:latin typeface="Arial"/>
            </a:endParaRPr>
          </a:p>
          <a:p>
            <a:pPr>
              <a:lnSpc>
                <a:spcPct val="90000"/>
              </a:lnSpc>
              <a:spcBef>
                <a:spcPts val="1199"/>
              </a:spcBef>
              <a:tabLst>
                <a:tab algn="l" pos="0"/>
              </a:tabLst>
            </a:pPr>
            <a:endParaRPr b="0" lang="en-US" sz="1800" spc="-1" strike="noStrike">
              <a:solidFill>
                <a:srgbClr val="000000"/>
              </a:solidFill>
              <a:latin typeface="Arial"/>
            </a:endParaRPr>
          </a:p>
        </p:txBody>
      </p:sp>
      <p:pic>
        <p:nvPicPr>
          <p:cNvPr id="400" name="Google Shape;260;p7" descr=""/>
          <p:cNvPicPr/>
          <p:nvPr/>
        </p:nvPicPr>
        <p:blipFill>
          <a:blip r:embed="rId5"/>
          <a:stretch/>
        </p:blipFill>
        <p:spPr>
          <a:xfrm>
            <a:off x="7242120" y="2279160"/>
            <a:ext cx="896040" cy="896040"/>
          </a:xfrm>
          <a:prstGeom prst="rect">
            <a:avLst/>
          </a:prstGeom>
          <a:ln>
            <a:noFill/>
          </a:ln>
        </p:spPr>
      </p:pic>
      <p:pic>
        <p:nvPicPr>
          <p:cNvPr id="401" name="Google Shape;261;p7" descr=""/>
          <p:cNvPicPr/>
          <p:nvPr/>
        </p:nvPicPr>
        <p:blipFill>
          <a:blip r:embed="rId6"/>
          <a:stretch/>
        </p:blipFill>
        <p:spPr>
          <a:xfrm>
            <a:off x="6904800" y="3974400"/>
            <a:ext cx="1570320" cy="1112400"/>
          </a:xfrm>
          <a:prstGeom prst="rect">
            <a:avLst/>
          </a:prstGeom>
          <a:ln>
            <a:noFill/>
          </a:ln>
        </p:spPr>
      </p:pic>
      <p:pic>
        <p:nvPicPr>
          <p:cNvPr id="402" name="Google Shape;262;p7" descr=""/>
          <p:cNvPicPr/>
          <p:nvPr/>
        </p:nvPicPr>
        <p:blipFill>
          <a:blip r:embed="rId7"/>
          <a:stretch/>
        </p:blipFill>
        <p:spPr>
          <a:xfrm>
            <a:off x="9786600" y="2283840"/>
            <a:ext cx="976320" cy="1105560"/>
          </a:xfrm>
          <a:prstGeom prst="rect">
            <a:avLst/>
          </a:prstGeom>
          <a:ln>
            <a:noFill/>
          </a:ln>
        </p:spPr>
      </p:pic>
      <p:pic>
        <p:nvPicPr>
          <p:cNvPr id="403" name="Google Shape;263;p7" descr=""/>
          <p:cNvPicPr/>
          <p:nvPr/>
        </p:nvPicPr>
        <p:blipFill>
          <a:blip r:embed="rId8"/>
          <a:stretch/>
        </p:blipFill>
        <p:spPr>
          <a:xfrm>
            <a:off x="9786600" y="3963960"/>
            <a:ext cx="1133280" cy="1133280"/>
          </a:xfrm>
          <a:prstGeom prst="rect">
            <a:avLst/>
          </a:prstGeom>
          <a:ln>
            <a:noFill/>
          </a:ln>
        </p:spPr>
      </p:pic>
      <p:sp>
        <p:nvSpPr>
          <p:cNvPr id="404" name="CustomShape 11"/>
          <p:cNvSpPr/>
          <p:nvPr/>
        </p:nvSpPr>
        <p:spPr>
          <a:xfrm>
            <a:off x="9353880" y="3531960"/>
            <a:ext cx="172512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Почта</a:t>
            </a:r>
            <a:endParaRPr b="0" lang="en-US" sz="2200" spc="-1" strike="noStrike">
              <a:latin typeface="Arial"/>
            </a:endParaRPr>
          </a:p>
        </p:txBody>
      </p:sp>
      <p:sp>
        <p:nvSpPr>
          <p:cNvPr id="405" name="CustomShape 12"/>
          <p:cNvSpPr/>
          <p:nvPr/>
        </p:nvSpPr>
        <p:spPr>
          <a:xfrm>
            <a:off x="9415080" y="1778400"/>
            <a:ext cx="172512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Плеер</a:t>
            </a:r>
            <a:endParaRPr b="0" lang="en-US" sz="2200" spc="-1" strike="noStrike">
              <a:latin typeface="Arial"/>
            </a:endParaRPr>
          </a:p>
        </p:txBody>
      </p:sp>
      <p:sp>
        <p:nvSpPr>
          <p:cNvPr id="406" name="CustomShape 13"/>
          <p:cNvSpPr/>
          <p:nvPr/>
        </p:nvSpPr>
        <p:spPr>
          <a:xfrm>
            <a:off x="6678360" y="3531960"/>
            <a:ext cx="202320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Компилятор</a:t>
            </a:r>
            <a:endParaRPr b="0" lang="en-US" sz="2200" spc="-1" strike="noStrike">
              <a:latin typeface="Arial"/>
            </a:endParaRPr>
          </a:p>
        </p:txBody>
      </p:sp>
      <p:sp>
        <p:nvSpPr>
          <p:cNvPr id="407" name="CustomShape 14"/>
          <p:cNvSpPr/>
          <p:nvPr/>
        </p:nvSpPr>
        <p:spPr>
          <a:xfrm>
            <a:off x="6827400" y="1760040"/>
            <a:ext cx="1725120" cy="518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00" spc="-1" strike="noStrike">
                <a:solidFill>
                  <a:srgbClr val="000000"/>
                </a:solidFill>
                <a:latin typeface="Arial"/>
                <a:ea typeface="Arial"/>
              </a:rPr>
              <a:t>Браузер</a:t>
            </a:r>
            <a:endParaRPr b="0" lang="en-US" sz="2200" spc="-1" strike="noStrike">
              <a:latin typeface="Arial"/>
            </a:endParaRPr>
          </a:p>
        </p:txBody>
      </p:sp>
      <p:sp>
        <p:nvSpPr>
          <p:cNvPr id="408" name="TextShape 15"/>
          <p:cNvSpPr txBox="1"/>
          <p:nvPr/>
        </p:nvSpPr>
        <p:spPr>
          <a:xfrm>
            <a:off x="7210800" y="5129280"/>
            <a:ext cx="3843720" cy="379440"/>
          </a:xfrm>
          <a:prstGeom prst="rect">
            <a:avLst/>
          </a:prstGeom>
          <a:noFill/>
          <a:ln>
            <a:noFill/>
          </a:ln>
        </p:spPr>
        <p:txBody>
          <a:bodyPr>
            <a:noAutofit/>
          </a:bodyPr>
          <a:p>
            <a:pPr algn="ctr">
              <a:lnSpc>
                <a:spcPct val="115000"/>
              </a:lnSpc>
              <a:spcBef>
                <a:spcPts val="1199"/>
              </a:spcBef>
              <a:tabLst>
                <a:tab algn="l" pos="0"/>
              </a:tabLst>
            </a:pPr>
            <a:r>
              <a:rPr b="0" lang="ru-RU" sz="1800" spc="-1" strike="noStrike">
                <a:solidFill>
                  <a:srgbClr val="000000"/>
                </a:solidFill>
                <a:latin typeface="Arial"/>
                <a:ea typeface="Arial"/>
              </a:rPr>
              <a:t>Это </a:t>
            </a:r>
            <a:r>
              <a:rPr b="1" lang="ru-RU" sz="1800" spc="-1" strike="noStrike">
                <a:solidFill>
                  <a:srgbClr val="000000"/>
                </a:solidFill>
                <a:latin typeface="Arial"/>
                <a:ea typeface="Arial"/>
              </a:rPr>
              <a:t>НЕ</a:t>
            </a:r>
            <a:r>
              <a:rPr b="0" lang="ru-RU" sz="1800" spc="-1" strike="noStrike">
                <a:solidFill>
                  <a:srgbClr val="000000"/>
                </a:solidFill>
                <a:latin typeface="Arial"/>
                <a:ea typeface="Arial"/>
              </a:rPr>
              <a:t> операционная система</a:t>
            </a:r>
            <a:endParaRPr b="0" lang="en-US" sz="1800" spc="-1" strike="noStrike">
              <a:solidFill>
                <a:srgbClr val="000000"/>
              </a:solidFill>
              <a:latin typeface="Arial"/>
            </a:endParaRPr>
          </a:p>
          <a:p>
            <a:pPr>
              <a:lnSpc>
                <a:spcPct val="90000"/>
              </a:lnSpc>
              <a:spcBef>
                <a:spcPts val="1199"/>
              </a:spcBef>
              <a:tabLst>
                <a:tab algn="l" pos="0"/>
              </a:tabLst>
            </a:pPr>
            <a:endParaRPr b="0" lang="en-US" sz="1800" spc="-1" strike="noStrike">
              <a:solidFill>
                <a:srgbClr val="000000"/>
              </a:solidFill>
              <a:latin typeface="Arial"/>
            </a:endParaRPr>
          </a:p>
        </p:txBody>
      </p:sp>
      <p:sp>
        <p:nvSpPr>
          <p:cNvPr id="409" name="CustomShape 16"/>
          <p:cNvSpPr/>
          <p:nvPr/>
        </p:nvSpPr>
        <p:spPr>
          <a:xfrm>
            <a:off x="1151280" y="5570280"/>
            <a:ext cx="3735720" cy="360"/>
          </a:xfrm>
          <a:custGeom>
            <a:avLst/>
            <a:gdLst/>
            <a:ahLst/>
            <a:rect l="l" t="t" r="r" b="b"/>
            <a:pathLst>
              <a:path w="21600" h="21600">
                <a:moveTo>
                  <a:pt x="0" y="0"/>
                </a:moveTo>
                <a:lnTo>
                  <a:pt x="21600" y="21600"/>
                </a:lnTo>
              </a:path>
            </a:pathLst>
          </a:custGeom>
          <a:noFill/>
          <a:ln w="28440">
            <a:solidFill>
              <a:srgbClr val="000000"/>
            </a:solidFill>
            <a:prstDash val="dot"/>
            <a:round/>
            <a:headEnd len="med" type="stealth" w="med"/>
            <a:tailEnd len="med" type="stealth" w="med"/>
          </a:ln>
        </p:spPr>
        <p:style>
          <a:lnRef idx="0"/>
          <a:fillRef idx="0"/>
          <a:effectRef idx="0"/>
          <a:fontRef idx="minor"/>
        </p:style>
      </p:sp>
      <p:sp>
        <p:nvSpPr>
          <p:cNvPr id="410" name="CustomShape 17"/>
          <p:cNvSpPr/>
          <p:nvPr/>
        </p:nvSpPr>
        <p:spPr>
          <a:xfrm>
            <a:off x="7242120" y="5570280"/>
            <a:ext cx="3735720" cy="360"/>
          </a:xfrm>
          <a:custGeom>
            <a:avLst/>
            <a:gdLst/>
            <a:ahLst/>
            <a:rect l="l" t="t" r="r" b="b"/>
            <a:pathLst>
              <a:path w="21600" h="21600">
                <a:moveTo>
                  <a:pt x="0" y="0"/>
                </a:moveTo>
                <a:lnTo>
                  <a:pt x="21600" y="21600"/>
                </a:lnTo>
              </a:path>
            </a:pathLst>
          </a:custGeom>
          <a:noFill/>
          <a:ln w="28440">
            <a:solidFill>
              <a:srgbClr val="000000"/>
            </a:solidFill>
            <a:prstDash val="dot"/>
            <a:round/>
            <a:headEnd len="med" type="stealth" w="med"/>
            <a:tailEnd len="med" type="stealth" w="med"/>
          </a:ln>
        </p:spPr>
        <p:style>
          <a:lnRef idx="0"/>
          <a:fillRef idx="0"/>
          <a:effectRef idx="0"/>
          <a:fontRef idx="minor"/>
        </p:style>
      </p:sp>
      <p:sp>
        <p:nvSpPr>
          <p:cNvPr id="411" name="CustomShape 18"/>
          <p:cNvSpPr/>
          <p:nvPr/>
        </p:nvSpPr>
        <p:spPr>
          <a:xfrm>
            <a:off x="4887360" y="2282760"/>
            <a:ext cx="1939680" cy="8838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ru-RU" sz="2300" spc="-1" strike="noStrike">
                <a:solidFill>
                  <a:srgbClr val="000000"/>
                </a:solidFill>
                <a:latin typeface="Arial"/>
                <a:ea typeface="Arial"/>
              </a:rPr>
              <a:t>Системные</a:t>
            </a:r>
            <a:endParaRPr b="0" lang="en-US" sz="2300" spc="-1" strike="noStrike">
              <a:latin typeface="Arial"/>
            </a:endParaRPr>
          </a:p>
          <a:p>
            <a:pPr algn="ctr">
              <a:lnSpc>
                <a:spcPct val="100000"/>
              </a:lnSpc>
              <a:tabLst>
                <a:tab algn="l" pos="0"/>
              </a:tabLst>
            </a:pPr>
            <a:r>
              <a:rPr b="1" lang="ru-RU" sz="2300" spc="-1" strike="noStrike">
                <a:solidFill>
                  <a:srgbClr val="000000"/>
                </a:solidFill>
                <a:latin typeface="Arial"/>
                <a:ea typeface="Arial"/>
              </a:rPr>
              <a:t>вызовы</a:t>
            </a:r>
            <a:endParaRPr b="0" lang="en-US" sz="2300" spc="-1" strike="noStrike">
              <a:latin typeface="Arial"/>
            </a:endParaRPr>
          </a:p>
        </p:txBody>
      </p:sp>
      <p:sp>
        <p:nvSpPr>
          <p:cNvPr id="412" name="CustomShape 19"/>
          <p:cNvSpPr/>
          <p:nvPr/>
        </p:nvSpPr>
        <p:spPr>
          <a:xfrm>
            <a:off x="5346360" y="3793320"/>
            <a:ext cx="1098720" cy="2042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endParaRPr b="0" lang="en-US" sz="1800" spc="-1" strike="noStrike">
              <a:latin typeface="Arial"/>
            </a:endParaRPr>
          </a:p>
          <a:p>
            <a:pPr>
              <a:lnSpc>
                <a:spcPct val="100000"/>
              </a:lnSpc>
              <a:tabLst>
                <a:tab algn="l" pos="0"/>
              </a:tabLst>
            </a:pPr>
            <a:r>
              <a:rPr b="0" lang="ru-RU" sz="1800" spc="-1" strike="noStrike">
                <a:solidFill>
                  <a:srgbClr val="000000"/>
                </a:solidFill>
                <a:latin typeface="Arial"/>
                <a:ea typeface="Arial"/>
              </a:rPr>
              <a:t>read()</a:t>
            </a:r>
            <a:endParaRPr b="0" lang="en-US" sz="1800" spc="-1" strike="noStrike">
              <a:latin typeface="Arial"/>
            </a:endParaRPr>
          </a:p>
          <a:p>
            <a:pPr>
              <a:lnSpc>
                <a:spcPct val="100000"/>
              </a:lnSpc>
              <a:tabLst>
                <a:tab algn="l" pos="0"/>
              </a:tabLst>
            </a:pPr>
            <a:r>
              <a:rPr b="0" lang="ru-RU" sz="1800" spc="-1" strike="noStrike">
                <a:solidFill>
                  <a:srgbClr val="000000"/>
                </a:solidFill>
                <a:latin typeface="Arial"/>
                <a:ea typeface="Arial"/>
              </a:rPr>
              <a:t>write()</a:t>
            </a:r>
            <a:endParaRPr b="0" lang="en-US" sz="1800" spc="-1" strike="noStrike">
              <a:latin typeface="Arial"/>
            </a:endParaRPr>
          </a:p>
          <a:p>
            <a:pPr>
              <a:lnSpc>
                <a:spcPct val="100000"/>
              </a:lnSpc>
              <a:tabLst>
                <a:tab algn="l" pos="0"/>
              </a:tabLst>
            </a:pPr>
            <a:r>
              <a:rPr b="0" lang="ru-RU" sz="1800" spc="-1" strike="noStrike">
                <a:solidFill>
                  <a:srgbClr val="000000"/>
                </a:solidFill>
                <a:latin typeface="Arial"/>
                <a:ea typeface="Arial"/>
              </a:rPr>
              <a:t>open()</a:t>
            </a:r>
            <a:endParaRPr b="0" lang="en-US" sz="1800" spc="-1" strike="noStrike">
              <a:latin typeface="Arial"/>
            </a:endParaRPr>
          </a:p>
          <a:p>
            <a:pPr>
              <a:lnSpc>
                <a:spcPct val="100000"/>
              </a:lnSpc>
              <a:tabLst>
                <a:tab algn="l" pos="0"/>
              </a:tabLst>
            </a:pPr>
            <a:r>
              <a:rPr b="0" lang="ru-RU" sz="1800" spc="-1" strike="noStrike">
                <a:solidFill>
                  <a:srgbClr val="000000"/>
                </a:solidFill>
                <a:latin typeface="Arial"/>
                <a:ea typeface="Arial"/>
              </a:rPr>
              <a:t>close()</a:t>
            </a:r>
            <a:endParaRPr b="0" lang="en-US" sz="1800" spc="-1" strike="noStrike">
              <a:latin typeface="Arial"/>
            </a:endParaRPr>
          </a:p>
          <a:p>
            <a:pPr>
              <a:lnSpc>
                <a:spcPct val="100000"/>
              </a:lnSpc>
              <a:tabLst>
                <a:tab algn="l" pos="0"/>
              </a:tabLst>
            </a:pPr>
            <a:r>
              <a:rPr b="0" lang="ru-RU" sz="1800" spc="-1" strike="noStrike">
                <a:solidFill>
                  <a:srgbClr val="000000"/>
                </a:solidFill>
                <a:latin typeface="Arial"/>
                <a:ea typeface="Arial"/>
              </a:rPr>
              <a:t>fork()</a:t>
            </a: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413" name="CustomShape 20"/>
          <p:cNvSpPr/>
          <p:nvPr/>
        </p:nvSpPr>
        <p:spPr>
          <a:xfrm>
            <a:off x="5160600" y="3587760"/>
            <a:ext cx="1150920" cy="360"/>
          </a:xfrm>
          <a:custGeom>
            <a:avLst/>
            <a:gdLst/>
            <a:ahLst/>
            <a:rect l="l" t="t" r="r" b="b"/>
            <a:pathLst>
              <a:path w="21600" h="21600">
                <a:moveTo>
                  <a:pt x="0" y="0"/>
                </a:moveTo>
                <a:lnTo>
                  <a:pt x="21600" y="21600"/>
                </a:lnTo>
              </a:path>
            </a:pathLst>
          </a:custGeom>
          <a:noFill/>
          <a:ln w="76320">
            <a:solidFill>
              <a:srgbClr val="000000"/>
            </a:solidFill>
            <a:round/>
            <a:headEnd len="med" type="stealth"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Ядро Linux. Планировщик (8/8)</a:t>
            </a:r>
            <a:endParaRPr b="0" lang="en-US" sz="3200" spc="-1" strike="noStrike">
              <a:solidFill>
                <a:srgbClr val="000000"/>
              </a:solidFill>
              <a:latin typeface="Arial"/>
            </a:endParaRPr>
          </a:p>
        </p:txBody>
      </p:sp>
      <p:sp>
        <p:nvSpPr>
          <p:cNvPr id="683"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B257DF71-41D8-4516-9008-694872037897}"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684" name="Google Shape;652;gc5f5f974c8_0_200" descr=""/>
          <p:cNvPicPr/>
          <p:nvPr/>
        </p:nvPicPr>
        <p:blipFill>
          <a:blip r:embed="rId1"/>
          <a:stretch/>
        </p:blipFill>
        <p:spPr>
          <a:xfrm>
            <a:off x="2038320" y="1423440"/>
            <a:ext cx="7781400" cy="48002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TextShape 1"/>
          <p:cNvSpPr txBox="1"/>
          <p:nvPr/>
        </p:nvSpPr>
        <p:spPr>
          <a:xfrm>
            <a:off x="982440" y="3151440"/>
            <a:ext cx="4150080" cy="144108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Сортировка слиянием через корутины</a:t>
            </a:r>
            <a:endParaRPr b="0" lang="en-US" sz="3200" spc="-1" strike="noStrike">
              <a:solidFill>
                <a:srgbClr val="000000"/>
              </a:solidFill>
              <a:latin typeface="Arial"/>
            </a:endParaRPr>
          </a:p>
        </p:txBody>
      </p:sp>
      <p:sp>
        <p:nvSpPr>
          <p:cNvPr id="686" name="TextShape 2"/>
          <p:cNvSpPr txBox="1"/>
          <p:nvPr/>
        </p:nvSpPr>
        <p:spPr>
          <a:xfrm>
            <a:off x="7052400" y="1967760"/>
            <a:ext cx="1721160" cy="719640"/>
          </a:xfrm>
          <a:prstGeom prst="rect">
            <a:avLst/>
          </a:prstGeom>
          <a:noFill/>
          <a:ln>
            <a:noFill/>
          </a:ln>
        </p:spPr>
        <p:txBody>
          <a:bodyPr>
            <a:normAutofit/>
          </a:bodyPr>
          <a:p>
            <a:pPr>
              <a:lnSpc>
                <a:spcPct val="90000"/>
              </a:lnSpc>
              <a:tabLst>
                <a:tab algn="l" pos="0"/>
              </a:tabLst>
            </a:pPr>
            <a:r>
              <a:rPr b="0" lang="ru-RU" sz="1800" spc="-1" strike="noStrike">
                <a:solidFill>
                  <a:srgbClr val="ffffff"/>
                </a:solidFill>
                <a:latin typeface="Proxima Nova"/>
                <a:ea typeface="Proxima Nova"/>
              </a:rPr>
              <a:t>Баллов </a:t>
            </a:r>
            <a:br/>
            <a:r>
              <a:rPr b="0" lang="ru-RU" sz="1800" spc="-1" strike="noStrike">
                <a:solidFill>
                  <a:srgbClr val="ffffff"/>
                </a:solidFill>
                <a:latin typeface="Proxima Nova"/>
                <a:ea typeface="Proxima Nova"/>
              </a:rPr>
              <a:t>за задание</a:t>
            </a:r>
            <a:endParaRPr b="0" lang="en-US" sz="1800" spc="-1" strike="noStrike">
              <a:solidFill>
                <a:srgbClr val="000000"/>
              </a:solidFill>
              <a:latin typeface="Arial"/>
            </a:endParaRPr>
          </a:p>
        </p:txBody>
      </p:sp>
      <p:sp>
        <p:nvSpPr>
          <p:cNvPr id="687" name="TextShape 3"/>
          <p:cNvSpPr txBox="1"/>
          <p:nvPr/>
        </p:nvSpPr>
        <p:spPr>
          <a:xfrm>
            <a:off x="10626480" y="1967760"/>
            <a:ext cx="899280" cy="719640"/>
          </a:xfrm>
          <a:prstGeom prst="rect">
            <a:avLst/>
          </a:prstGeom>
          <a:noFill/>
          <a:ln>
            <a:noFill/>
          </a:ln>
        </p:spPr>
        <p:txBody>
          <a:bodyPr>
            <a:normAutofit/>
          </a:bodyPr>
          <a:p>
            <a:pPr>
              <a:lnSpc>
                <a:spcPct val="90000"/>
              </a:lnSpc>
              <a:tabLst>
                <a:tab algn="l" pos="0"/>
              </a:tabLst>
            </a:pPr>
            <a:r>
              <a:rPr b="0" lang="ru-RU" sz="1800" spc="-1" strike="noStrike">
                <a:solidFill>
                  <a:srgbClr val="ffffff"/>
                </a:solidFill>
                <a:latin typeface="Proxima Nova"/>
                <a:ea typeface="Proxima Nova"/>
              </a:rPr>
              <a:t>Срок </a:t>
            </a:r>
            <a:br/>
            <a:r>
              <a:rPr b="0" lang="ru-RU" sz="1800" spc="-1" strike="noStrike">
                <a:solidFill>
                  <a:srgbClr val="ffffff"/>
                </a:solidFill>
                <a:latin typeface="Proxima Nova"/>
                <a:ea typeface="Proxima Nova"/>
              </a:rPr>
              <a:t>сдачи</a:t>
            </a:r>
            <a:endParaRPr b="0" lang="en-US" sz="1800" spc="-1" strike="noStrike">
              <a:solidFill>
                <a:srgbClr val="000000"/>
              </a:solidFill>
              <a:latin typeface="Arial"/>
            </a:endParaRPr>
          </a:p>
        </p:txBody>
      </p:sp>
      <p:sp>
        <p:nvSpPr>
          <p:cNvPr id="688" name="TextShape 4"/>
          <p:cNvSpPr txBox="1"/>
          <p:nvPr/>
        </p:nvSpPr>
        <p:spPr>
          <a:xfrm>
            <a:off x="7052400" y="2764440"/>
            <a:ext cx="4997520" cy="3640320"/>
          </a:xfrm>
          <a:prstGeom prst="rect">
            <a:avLst/>
          </a:prstGeom>
          <a:noFill/>
          <a:ln>
            <a:noFill/>
          </a:ln>
        </p:spPr>
        <p:txBody>
          <a:bodyPr>
            <a:noAutofit/>
          </a:bodyPr>
          <a:p>
            <a:pPr>
              <a:lnSpc>
                <a:spcPct val="90000"/>
              </a:lnSpc>
              <a:tabLst>
                <a:tab algn="l" pos="0"/>
              </a:tabLst>
            </a:pPr>
            <a:endParaRPr b="0" lang="en-US" sz="1400" spc="-1" strike="noStrike">
              <a:solidFill>
                <a:srgbClr val="000000"/>
              </a:solidFill>
              <a:latin typeface="Arial"/>
            </a:endParaRPr>
          </a:p>
          <a:p>
            <a:pPr>
              <a:lnSpc>
                <a:spcPct val="115000"/>
              </a:lnSpc>
              <a:tabLst>
                <a:tab algn="l" pos="0"/>
              </a:tabLst>
            </a:pPr>
            <a:r>
              <a:rPr b="0" lang="ru-RU" sz="1800" spc="-1" strike="noStrike">
                <a:solidFill>
                  <a:srgbClr val="ffffff"/>
                </a:solidFill>
                <a:latin typeface="Proxima Nova"/>
                <a:ea typeface="Proxima Nova"/>
              </a:rPr>
              <a:t>- 15 баллов: после каждой выполненной строки выполняется переключение.</a:t>
            </a:r>
            <a:endParaRPr b="0" lang="en-US" sz="1800" spc="-1" strike="noStrike">
              <a:solidFill>
                <a:srgbClr val="000000"/>
              </a:solidFill>
              <a:latin typeface="Arial"/>
            </a:endParaRPr>
          </a:p>
          <a:p>
            <a:pPr>
              <a:lnSpc>
                <a:spcPct val="115000"/>
              </a:lnSpc>
              <a:tabLst>
                <a:tab algn="l" pos="0"/>
              </a:tabLst>
            </a:pPr>
            <a:r>
              <a:rPr b="0" lang="ru-RU" sz="1800" spc="-1" strike="noStrike">
                <a:solidFill>
                  <a:srgbClr val="ffffff"/>
                </a:solidFill>
                <a:latin typeface="Proxima Nova"/>
                <a:ea typeface="Proxima Nova"/>
              </a:rPr>
              <a:t>- 20 баллов: каждой из N корутин выдается по T / N миллисекунд, где T - target latency, подаваемое на вход. После каждой</a:t>
            </a:r>
            <a:endParaRPr b="0" lang="en-US" sz="1800" spc="-1" strike="noStrike">
              <a:solidFill>
                <a:srgbClr val="000000"/>
              </a:solidFill>
              <a:latin typeface="Arial"/>
            </a:endParaRPr>
          </a:p>
          <a:p>
            <a:pPr>
              <a:lnSpc>
                <a:spcPct val="115000"/>
              </a:lnSpc>
              <a:tabLst>
                <a:tab algn="l" pos="0"/>
              </a:tabLst>
            </a:pPr>
            <a:r>
              <a:rPr b="0" lang="ru-RU" sz="1800" spc="-1" strike="noStrike">
                <a:solidFill>
                  <a:srgbClr val="ffffff"/>
                </a:solidFill>
                <a:latin typeface="Proxima Nova"/>
                <a:ea typeface="Proxima Nova"/>
              </a:rPr>
              <a:t>строки проверять, что у процесса кончилось время. Если да, то переключать.</a:t>
            </a:r>
            <a:endParaRPr b="0" lang="en-US" sz="1800" spc="-1" strike="noStrike">
              <a:solidFill>
                <a:srgbClr val="000000"/>
              </a:solidFill>
              <a:latin typeface="Arial"/>
            </a:endParaRPr>
          </a:p>
          <a:p>
            <a:pPr>
              <a:lnSpc>
                <a:spcPct val="115000"/>
              </a:lnSpc>
              <a:tabLst>
                <a:tab algn="l" pos="0"/>
              </a:tabLst>
            </a:pPr>
            <a:r>
              <a:rPr b="0" lang="ru-RU" sz="1800" spc="-1" strike="noStrike">
                <a:solidFill>
                  <a:srgbClr val="ffffff"/>
                </a:solidFill>
                <a:latin typeface="Proxima Nova"/>
                <a:ea typeface="Proxima Nova"/>
              </a:rPr>
              <a:t>- 25 баллов: тоже, что на 15, но чтение с диска должно быть асинхронным. См aio_read.</a:t>
            </a:r>
            <a:endParaRPr b="0" lang="en-US" sz="1800" spc="-1" strike="noStrike">
              <a:solidFill>
                <a:srgbClr val="000000"/>
              </a:solidFill>
              <a:latin typeface="Arial"/>
            </a:endParaRPr>
          </a:p>
        </p:txBody>
      </p:sp>
      <p:sp>
        <p:nvSpPr>
          <p:cNvPr id="689" name="TextShape 5"/>
          <p:cNvSpPr txBox="1"/>
          <p:nvPr/>
        </p:nvSpPr>
        <p:spPr>
          <a:xfrm>
            <a:off x="982440" y="4902480"/>
            <a:ext cx="4150080" cy="431640"/>
          </a:xfrm>
          <a:prstGeom prst="rect">
            <a:avLst/>
          </a:prstGeom>
          <a:noFill/>
          <a:ln>
            <a:noFill/>
          </a:ln>
        </p:spPr>
        <p:txBody>
          <a:bodyPr anchor="ctr">
            <a:normAutofit/>
          </a:bodyPr>
          <a:p>
            <a:pPr algn="ctr">
              <a:lnSpc>
                <a:spcPct val="90000"/>
              </a:lnSpc>
              <a:tabLst>
                <a:tab algn="l" pos="0"/>
              </a:tabLst>
            </a:pPr>
            <a:r>
              <a:rPr b="0" lang="ru-RU" sz="1400" spc="-1" strike="noStrike">
                <a:solidFill>
                  <a:srgbClr val="ffffff"/>
                </a:solidFill>
                <a:latin typeface="Proxima Nova"/>
                <a:ea typeface="Proxima Nova"/>
              </a:rPr>
              <a:t>Задание №1</a:t>
            </a:r>
            <a:endParaRPr b="0" lang="en-US" sz="1400" spc="-1" strike="noStrike">
              <a:solidFill>
                <a:srgbClr val="000000"/>
              </a:solidFill>
              <a:latin typeface="Arial"/>
            </a:endParaRPr>
          </a:p>
        </p:txBody>
      </p:sp>
      <p:sp>
        <p:nvSpPr>
          <p:cNvPr id="690" name="TextShape 6"/>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BDE243D9-EBD6-4224-A7E3-5399E5D45C93}"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91" name="CustomShape 7"/>
          <p:cNvSpPr/>
          <p:nvPr/>
        </p:nvSpPr>
        <p:spPr>
          <a:xfrm>
            <a:off x="7052400" y="1201680"/>
            <a:ext cx="1382040" cy="1263600"/>
          </a:xfrm>
          <a:prstGeom prst="rect">
            <a:avLst/>
          </a:prstGeom>
          <a:noFill/>
          <a:ln>
            <a:noFill/>
          </a:ln>
        </p:spPr>
        <p:style>
          <a:lnRef idx="0"/>
          <a:fillRef idx="0"/>
          <a:effectRef idx="0"/>
          <a:fontRef idx="minor"/>
        </p:style>
        <p:txBody>
          <a:bodyPr>
            <a:normAutofit/>
          </a:bodyPr>
          <a:p>
            <a:pPr>
              <a:lnSpc>
                <a:spcPct val="90000"/>
              </a:lnSpc>
              <a:tabLst>
                <a:tab algn="l" pos="0"/>
              </a:tabLst>
            </a:pPr>
            <a:r>
              <a:rPr b="1" lang="ru-RU" sz="4800" spc="-1" strike="noStrike">
                <a:solidFill>
                  <a:srgbClr val="ffffff"/>
                </a:solidFill>
                <a:latin typeface="Proxima Nova"/>
                <a:ea typeface="Proxima Nova"/>
              </a:rPr>
              <a:t>25</a:t>
            </a:r>
            <a:endParaRPr b="0" lang="en-US" sz="4800" spc="-1" strike="noStrike">
              <a:latin typeface="Arial"/>
            </a:endParaRPr>
          </a:p>
        </p:txBody>
      </p:sp>
      <p:sp>
        <p:nvSpPr>
          <p:cNvPr id="692" name="CustomShape 8"/>
          <p:cNvSpPr/>
          <p:nvPr/>
        </p:nvSpPr>
        <p:spPr>
          <a:xfrm>
            <a:off x="9039600" y="1201680"/>
            <a:ext cx="2615400" cy="1263600"/>
          </a:xfrm>
          <a:prstGeom prst="rect">
            <a:avLst/>
          </a:prstGeom>
          <a:noFill/>
          <a:ln>
            <a:noFill/>
          </a:ln>
        </p:spPr>
        <p:style>
          <a:lnRef idx="0"/>
          <a:fillRef idx="0"/>
          <a:effectRef idx="0"/>
          <a:fontRef idx="minor"/>
        </p:style>
        <p:txBody>
          <a:bodyPr>
            <a:normAutofit fontScale="87000"/>
          </a:bodyPr>
          <a:p>
            <a:pPr>
              <a:lnSpc>
                <a:spcPct val="90000"/>
              </a:lnSpc>
              <a:tabLst>
                <a:tab algn="l" pos="0"/>
              </a:tabLst>
            </a:pPr>
            <a:r>
              <a:rPr b="1" lang="ru-RU" sz="4800" spc="-1" strike="noStrike">
                <a:solidFill>
                  <a:srgbClr val="ffffff"/>
                </a:solidFill>
                <a:latin typeface="Proxima Nova"/>
                <a:ea typeface="Proxima Nova"/>
              </a:rPr>
              <a:t>25.03.21</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93" name="CustomShape 1"/>
          <p:cNvSpPr/>
          <p:nvPr/>
        </p:nvSpPr>
        <p:spPr>
          <a:xfrm>
            <a:off x="8918280" y="4178160"/>
            <a:ext cx="359640" cy="359640"/>
          </a:xfrm>
          <a:prstGeom prst="rect">
            <a:avLst/>
          </a:prstGeom>
          <a:solidFill>
            <a:schemeClr val="accent2"/>
          </a:solidFill>
          <a:ln>
            <a:noFill/>
          </a:ln>
        </p:spPr>
        <p:style>
          <a:lnRef idx="0"/>
          <a:fillRef idx="0"/>
          <a:effectRef idx="0"/>
          <a:fontRef idx="minor"/>
        </p:style>
      </p:sp>
      <p:sp>
        <p:nvSpPr>
          <p:cNvPr id="694" name="CustomShape 2"/>
          <p:cNvSpPr/>
          <p:nvPr/>
        </p:nvSpPr>
        <p:spPr>
          <a:xfrm>
            <a:off x="9380880" y="4173480"/>
            <a:ext cx="1799640" cy="366120"/>
          </a:xfrm>
          <a:prstGeom prst="rect">
            <a:avLst/>
          </a:prstGeom>
          <a:noFill/>
          <a:ln>
            <a:noFill/>
          </a:ln>
        </p:spPr>
        <p:style>
          <a:lnRef idx="0"/>
          <a:fillRef idx="0"/>
          <a:effectRef idx="0"/>
          <a:fontRef idx="minor"/>
        </p:style>
        <p:txBody>
          <a:bodyPr>
            <a:spAutoFit/>
          </a:bodyPr>
          <a:p>
            <a:pPr>
              <a:lnSpc>
                <a:spcPct val="100000"/>
              </a:lnSpc>
              <a:tabLst>
                <a:tab algn="l" pos="0"/>
              </a:tabLst>
            </a:pPr>
            <a:r>
              <a:rPr b="0" lang="ru-RU" sz="1800" spc="-1" strike="noStrike">
                <a:solidFill>
                  <a:srgbClr val="323332"/>
                </a:solidFill>
                <a:latin typeface="Proxima Nova"/>
                <a:ea typeface="Proxima Nova"/>
              </a:rPr>
              <a:t>#74777B</a:t>
            </a:r>
            <a:endParaRPr b="0" lang="en-US" sz="1800" spc="-1" strike="noStrike">
              <a:latin typeface="Arial"/>
            </a:endParaRPr>
          </a:p>
        </p:txBody>
      </p:sp>
      <p:sp>
        <p:nvSpPr>
          <p:cNvPr id="695" name="CustomShape 3"/>
          <p:cNvSpPr/>
          <p:nvPr/>
        </p:nvSpPr>
        <p:spPr>
          <a:xfrm>
            <a:off x="1120680" y="1355400"/>
            <a:ext cx="9725760" cy="4295160"/>
          </a:xfrm>
          <a:prstGeom prst="rect">
            <a:avLst/>
          </a:prstGeom>
          <a:noFill/>
          <a:ln>
            <a:noFill/>
          </a:ln>
        </p:spPr>
        <p:style>
          <a:lnRef idx="0"/>
          <a:fillRef idx="0"/>
          <a:effectRef idx="0"/>
          <a:fontRef idx="minor"/>
        </p:style>
        <p:txBody>
          <a:bodyPr>
            <a:noAutofit/>
          </a:bodyPr>
          <a:p>
            <a:pPr marL="228600" indent="-228240">
              <a:lnSpc>
                <a:spcPct val="90000"/>
              </a:lnSpc>
              <a:buClr>
                <a:srgbClr val="ffffff"/>
              </a:buClr>
              <a:buFont typeface="Arial"/>
              <a:buChar char="•"/>
            </a:pPr>
            <a:r>
              <a:rPr b="0" lang="ru-RU" sz="2800" spc="-1" strike="noStrike">
                <a:solidFill>
                  <a:srgbClr val="ffffff"/>
                </a:solidFill>
                <a:latin typeface="Proxima Nova"/>
                <a:ea typeface="Proxima Nova"/>
              </a:rPr>
              <a:t>-</a:t>
            </a:r>
            <a:endParaRPr b="0" lang="en-US" sz="2800" spc="-1" strike="noStrike">
              <a:latin typeface="Arial"/>
            </a:endParaRPr>
          </a:p>
        </p:txBody>
      </p:sp>
      <p:sp>
        <p:nvSpPr>
          <p:cNvPr id="696" name="CustomShape 4"/>
          <p:cNvSpPr/>
          <p:nvPr/>
        </p:nvSpPr>
        <p:spPr>
          <a:xfrm>
            <a:off x="1014480" y="5234400"/>
            <a:ext cx="361440" cy="362520"/>
          </a:xfrm>
          <a:custGeom>
            <a:avLst/>
            <a:gdLst/>
            <a:ahLst/>
            <a:rect l="l" t="t" r="r" b="b"/>
            <a:pathLst>
              <a:path w="188" h="188">
                <a:moveTo>
                  <a:pt x="94" y="98"/>
                </a:moveTo>
                <a:cubicBezTo>
                  <a:pt x="119" y="81"/>
                  <a:pt x="119" y="81"/>
                  <a:pt x="119" y="81"/>
                </a:cubicBezTo>
                <a:cubicBezTo>
                  <a:pt x="138" y="97"/>
                  <a:pt x="138" y="97"/>
                  <a:pt x="138" y="97"/>
                </a:cubicBezTo>
                <a:cubicBezTo>
                  <a:pt x="112" y="112"/>
                  <a:pt x="112" y="112"/>
                  <a:pt x="112" y="112"/>
                </a:cubicBezTo>
                <a:cubicBezTo>
                  <a:pt x="108" y="109"/>
                  <a:pt x="108" y="109"/>
                  <a:pt x="108" y="109"/>
                </a:cubicBezTo>
                <a:cubicBezTo>
                  <a:pt x="94" y="99"/>
                  <a:pt x="94" y="99"/>
                  <a:pt x="94" y="99"/>
                </a:cubicBezTo>
                <a:cubicBezTo>
                  <a:pt x="94" y="99"/>
                  <a:pt x="94" y="99"/>
                  <a:pt x="94" y="99"/>
                </a:cubicBezTo>
                <a:cubicBezTo>
                  <a:pt x="94" y="99"/>
                  <a:pt x="94" y="99"/>
                  <a:pt x="94" y="99"/>
                </a:cubicBezTo>
                <a:cubicBezTo>
                  <a:pt x="94" y="99"/>
                  <a:pt x="94" y="99"/>
                  <a:pt x="94" y="99"/>
                </a:cubicBezTo>
                <a:cubicBezTo>
                  <a:pt x="94" y="99"/>
                  <a:pt x="94" y="99"/>
                  <a:pt x="94" y="99"/>
                </a:cubicBezTo>
                <a:cubicBezTo>
                  <a:pt x="88" y="103"/>
                  <a:pt x="88" y="103"/>
                  <a:pt x="88" y="103"/>
                </a:cubicBezTo>
                <a:cubicBezTo>
                  <a:pt x="76" y="112"/>
                  <a:pt x="76" y="112"/>
                  <a:pt x="76" y="112"/>
                </a:cubicBezTo>
                <a:cubicBezTo>
                  <a:pt x="69" y="108"/>
                  <a:pt x="69" y="108"/>
                  <a:pt x="69" y="108"/>
                </a:cubicBezTo>
                <a:cubicBezTo>
                  <a:pt x="66" y="106"/>
                  <a:pt x="66" y="106"/>
                  <a:pt x="66" y="106"/>
                </a:cubicBezTo>
                <a:cubicBezTo>
                  <a:pt x="50" y="97"/>
                  <a:pt x="50" y="97"/>
                  <a:pt x="50" y="97"/>
                </a:cubicBezTo>
                <a:cubicBezTo>
                  <a:pt x="68" y="82"/>
                  <a:pt x="68" y="82"/>
                  <a:pt x="68" y="82"/>
                </a:cubicBezTo>
                <a:lnTo>
                  <a:pt x="94" y="98"/>
                </a:lnTo>
                <a:close/>
                <a:moveTo>
                  <a:pt x="112" y="122"/>
                </a:moveTo>
                <a:cubicBezTo>
                  <a:pt x="94" y="109"/>
                  <a:pt x="94" y="109"/>
                  <a:pt x="94" y="109"/>
                </a:cubicBezTo>
                <a:cubicBezTo>
                  <a:pt x="77" y="122"/>
                  <a:pt x="77" y="122"/>
                  <a:pt x="77" y="122"/>
                </a:cubicBezTo>
                <a:cubicBezTo>
                  <a:pt x="77" y="122"/>
                  <a:pt x="77" y="122"/>
                  <a:pt x="77" y="122"/>
                </a:cubicBezTo>
                <a:cubicBezTo>
                  <a:pt x="68" y="116"/>
                  <a:pt x="68" y="116"/>
                  <a:pt x="68" y="116"/>
                </a:cubicBezTo>
                <a:cubicBezTo>
                  <a:pt x="68" y="121"/>
                  <a:pt x="68" y="121"/>
                  <a:pt x="68" y="121"/>
                </a:cubicBezTo>
                <a:cubicBezTo>
                  <a:pt x="94" y="138"/>
                  <a:pt x="94" y="138"/>
                  <a:pt x="94" y="138"/>
                </a:cubicBezTo>
                <a:cubicBezTo>
                  <a:pt x="120" y="121"/>
                  <a:pt x="120" y="121"/>
                  <a:pt x="120" y="121"/>
                </a:cubicBezTo>
                <a:cubicBezTo>
                  <a:pt x="120" y="117"/>
                  <a:pt x="120" y="117"/>
                  <a:pt x="120" y="117"/>
                </a:cubicBezTo>
                <a:cubicBezTo>
                  <a:pt x="112" y="122"/>
                  <a:pt x="112" y="122"/>
                  <a:pt x="112" y="122"/>
                </a:cubicBezTo>
                <a:close/>
                <a:moveTo>
                  <a:pt x="50" y="68"/>
                </a:moveTo>
                <a:cubicBezTo>
                  <a:pt x="68" y="82"/>
                  <a:pt x="68" y="82"/>
                  <a:pt x="68" y="82"/>
                </a:cubicBezTo>
                <a:cubicBezTo>
                  <a:pt x="94" y="66"/>
                  <a:pt x="94" y="66"/>
                  <a:pt x="94" y="66"/>
                </a:cubicBezTo>
                <a:cubicBezTo>
                  <a:pt x="76" y="50"/>
                  <a:pt x="76" y="50"/>
                  <a:pt x="76" y="50"/>
                </a:cubicBezTo>
                <a:lnTo>
                  <a:pt x="50" y="68"/>
                </a:lnTo>
                <a:close/>
                <a:moveTo>
                  <a:pt x="112" y="50"/>
                </a:moveTo>
                <a:cubicBezTo>
                  <a:pt x="94" y="66"/>
                  <a:pt x="94" y="66"/>
                  <a:pt x="94" y="66"/>
                </a:cubicBezTo>
                <a:cubicBezTo>
                  <a:pt x="119" y="81"/>
                  <a:pt x="119" y="81"/>
                  <a:pt x="119" y="81"/>
                </a:cubicBezTo>
                <a:cubicBezTo>
                  <a:pt x="138" y="67"/>
                  <a:pt x="138" y="67"/>
                  <a:pt x="138" y="67"/>
                </a:cubicBezTo>
                <a:lnTo>
                  <a:pt x="112" y="50"/>
                </a:lnTo>
                <a:close/>
                <a:moveTo>
                  <a:pt x="155" y="153"/>
                </a:moveTo>
                <a:cubicBezTo>
                  <a:pt x="123" y="187"/>
                  <a:pt x="69" y="188"/>
                  <a:pt x="35" y="156"/>
                </a:cubicBezTo>
                <a:cubicBezTo>
                  <a:pt x="1" y="123"/>
                  <a:pt x="0" y="69"/>
                  <a:pt x="33" y="36"/>
                </a:cubicBezTo>
                <a:cubicBezTo>
                  <a:pt x="65" y="2"/>
                  <a:pt x="119" y="0"/>
                  <a:pt x="152" y="33"/>
                </a:cubicBezTo>
                <a:cubicBezTo>
                  <a:pt x="186" y="65"/>
                  <a:pt x="188" y="119"/>
                  <a:pt x="155" y="153"/>
                </a:cubicBezTo>
                <a:close/>
                <a:moveTo>
                  <a:pt x="148" y="37"/>
                </a:moveTo>
                <a:cubicBezTo>
                  <a:pt x="117" y="7"/>
                  <a:pt x="67" y="8"/>
                  <a:pt x="37" y="40"/>
                </a:cubicBezTo>
                <a:cubicBezTo>
                  <a:pt x="7" y="71"/>
                  <a:pt x="8" y="121"/>
                  <a:pt x="40" y="151"/>
                </a:cubicBezTo>
                <a:cubicBezTo>
                  <a:pt x="71" y="181"/>
                  <a:pt x="121" y="180"/>
                  <a:pt x="151" y="148"/>
                </a:cubicBezTo>
                <a:cubicBezTo>
                  <a:pt x="181" y="117"/>
                  <a:pt x="180" y="67"/>
                  <a:pt x="148" y="37"/>
                </a:cubicBezTo>
                <a:close/>
              </a:path>
            </a:pathLst>
          </a:custGeom>
          <a:solidFill>
            <a:srgbClr val="000000"/>
          </a:solidFill>
          <a:ln>
            <a:noFill/>
          </a:ln>
        </p:spPr>
        <p:style>
          <a:lnRef idx="0"/>
          <a:fillRef idx="0"/>
          <a:effectRef idx="0"/>
          <a:fontRef idx="minor"/>
        </p:style>
      </p:sp>
      <p:sp>
        <p:nvSpPr>
          <p:cNvPr id="697" name="CustomShape 5"/>
          <p:cNvSpPr/>
          <p:nvPr/>
        </p:nvSpPr>
        <p:spPr>
          <a:xfrm>
            <a:off x="1508040" y="5234400"/>
            <a:ext cx="359640" cy="362520"/>
          </a:xfrm>
          <a:custGeom>
            <a:avLst/>
            <a:gdLst/>
            <a:ahLst/>
            <a:rect l="l" t="t" r="r" b="b"/>
            <a:pathLst>
              <a:path w="187" h="188">
                <a:moveTo>
                  <a:pt x="127" y="82"/>
                </a:moveTo>
                <a:cubicBezTo>
                  <a:pt x="133" y="89"/>
                  <a:pt x="133" y="99"/>
                  <a:pt x="127" y="106"/>
                </a:cubicBezTo>
                <a:cubicBezTo>
                  <a:pt x="120" y="112"/>
                  <a:pt x="110" y="112"/>
                  <a:pt x="104" y="106"/>
                </a:cubicBezTo>
                <a:cubicBezTo>
                  <a:pt x="97" y="99"/>
                  <a:pt x="97" y="89"/>
                  <a:pt x="104" y="82"/>
                </a:cubicBezTo>
                <a:cubicBezTo>
                  <a:pt x="110" y="76"/>
                  <a:pt x="120" y="76"/>
                  <a:pt x="127" y="82"/>
                </a:cubicBezTo>
                <a:close/>
                <a:moveTo>
                  <a:pt x="60" y="82"/>
                </a:moveTo>
                <a:cubicBezTo>
                  <a:pt x="54" y="89"/>
                  <a:pt x="54" y="99"/>
                  <a:pt x="60" y="106"/>
                </a:cubicBezTo>
                <a:cubicBezTo>
                  <a:pt x="67" y="112"/>
                  <a:pt x="77" y="112"/>
                  <a:pt x="84" y="106"/>
                </a:cubicBezTo>
                <a:cubicBezTo>
                  <a:pt x="90" y="99"/>
                  <a:pt x="90" y="89"/>
                  <a:pt x="84" y="82"/>
                </a:cubicBezTo>
                <a:cubicBezTo>
                  <a:pt x="77" y="76"/>
                  <a:pt x="67" y="76"/>
                  <a:pt x="60" y="82"/>
                </a:cubicBezTo>
                <a:close/>
                <a:moveTo>
                  <a:pt x="155" y="152"/>
                </a:moveTo>
                <a:cubicBezTo>
                  <a:pt x="123" y="186"/>
                  <a:pt x="69" y="188"/>
                  <a:pt x="35" y="155"/>
                </a:cubicBezTo>
                <a:cubicBezTo>
                  <a:pt x="1" y="123"/>
                  <a:pt x="0" y="69"/>
                  <a:pt x="32" y="35"/>
                </a:cubicBezTo>
                <a:cubicBezTo>
                  <a:pt x="65" y="1"/>
                  <a:pt x="118" y="0"/>
                  <a:pt x="152" y="33"/>
                </a:cubicBezTo>
                <a:cubicBezTo>
                  <a:pt x="186" y="65"/>
                  <a:pt x="187" y="119"/>
                  <a:pt x="155" y="152"/>
                </a:cubicBezTo>
                <a:close/>
                <a:moveTo>
                  <a:pt x="148" y="37"/>
                </a:moveTo>
                <a:cubicBezTo>
                  <a:pt x="116" y="7"/>
                  <a:pt x="67" y="8"/>
                  <a:pt x="37" y="40"/>
                </a:cubicBezTo>
                <a:cubicBezTo>
                  <a:pt x="7" y="71"/>
                  <a:pt x="8" y="121"/>
                  <a:pt x="39" y="151"/>
                </a:cubicBezTo>
                <a:cubicBezTo>
                  <a:pt x="71" y="181"/>
                  <a:pt x="120" y="180"/>
                  <a:pt x="150" y="148"/>
                </a:cubicBezTo>
                <a:cubicBezTo>
                  <a:pt x="180" y="117"/>
                  <a:pt x="179" y="67"/>
                  <a:pt x="148" y="37"/>
                </a:cubicBezTo>
                <a:close/>
              </a:path>
            </a:pathLst>
          </a:custGeom>
          <a:solidFill>
            <a:srgbClr val="000000"/>
          </a:solidFill>
          <a:ln>
            <a:noFill/>
          </a:ln>
        </p:spPr>
        <p:style>
          <a:lnRef idx="0"/>
          <a:fillRef idx="0"/>
          <a:effectRef idx="0"/>
          <a:fontRef idx="minor"/>
        </p:style>
      </p:sp>
      <p:sp>
        <p:nvSpPr>
          <p:cNvPr id="698" name="CustomShape 6"/>
          <p:cNvSpPr/>
          <p:nvPr/>
        </p:nvSpPr>
        <p:spPr>
          <a:xfrm>
            <a:off x="4001760" y="5234400"/>
            <a:ext cx="358920" cy="362520"/>
          </a:xfrm>
          <a:custGeom>
            <a:avLst/>
            <a:gdLst/>
            <a:ahLst/>
            <a:rect l="l" t="t" r="r" b="b"/>
            <a:pathLst>
              <a:path w="187" h="188">
                <a:moveTo>
                  <a:pt x="152" y="33"/>
                </a:moveTo>
                <a:cubicBezTo>
                  <a:pt x="118" y="0"/>
                  <a:pt x="64" y="1"/>
                  <a:pt x="32" y="35"/>
                </a:cubicBezTo>
                <a:cubicBezTo>
                  <a:pt x="0" y="69"/>
                  <a:pt x="1" y="123"/>
                  <a:pt x="35" y="155"/>
                </a:cubicBezTo>
                <a:cubicBezTo>
                  <a:pt x="69" y="188"/>
                  <a:pt x="122" y="186"/>
                  <a:pt x="155" y="152"/>
                </a:cubicBezTo>
                <a:cubicBezTo>
                  <a:pt x="187" y="119"/>
                  <a:pt x="186" y="65"/>
                  <a:pt x="152" y="33"/>
                </a:cubicBezTo>
                <a:close/>
                <a:moveTo>
                  <a:pt x="150" y="148"/>
                </a:moveTo>
                <a:cubicBezTo>
                  <a:pt x="120" y="180"/>
                  <a:pt x="70" y="181"/>
                  <a:pt x="39" y="151"/>
                </a:cubicBezTo>
                <a:cubicBezTo>
                  <a:pt x="8" y="121"/>
                  <a:pt x="7" y="71"/>
                  <a:pt x="36" y="40"/>
                </a:cubicBezTo>
                <a:cubicBezTo>
                  <a:pt x="66" y="8"/>
                  <a:pt x="116" y="7"/>
                  <a:pt x="148" y="37"/>
                </a:cubicBezTo>
                <a:cubicBezTo>
                  <a:pt x="179" y="67"/>
                  <a:pt x="180" y="117"/>
                  <a:pt x="150" y="148"/>
                </a:cubicBezTo>
                <a:close/>
                <a:moveTo>
                  <a:pt x="65" y="122"/>
                </a:moveTo>
                <a:cubicBezTo>
                  <a:pt x="66" y="122"/>
                  <a:pt x="66" y="123"/>
                  <a:pt x="65" y="124"/>
                </a:cubicBezTo>
                <a:cubicBezTo>
                  <a:pt x="58" y="128"/>
                  <a:pt x="58" y="128"/>
                  <a:pt x="58" y="128"/>
                </a:cubicBezTo>
                <a:cubicBezTo>
                  <a:pt x="57" y="129"/>
                  <a:pt x="57" y="129"/>
                  <a:pt x="57" y="128"/>
                </a:cubicBezTo>
                <a:cubicBezTo>
                  <a:pt x="58" y="120"/>
                  <a:pt x="58" y="120"/>
                  <a:pt x="58" y="120"/>
                </a:cubicBezTo>
                <a:cubicBezTo>
                  <a:pt x="58" y="119"/>
                  <a:pt x="59" y="118"/>
                  <a:pt x="60" y="119"/>
                </a:cubicBezTo>
                <a:lnTo>
                  <a:pt x="65" y="122"/>
                </a:lnTo>
                <a:close/>
                <a:moveTo>
                  <a:pt x="137" y="88"/>
                </a:moveTo>
                <a:cubicBezTo>
                  <a:pt x="137" y="100"/>
                  <a:pt x="137" y="100"/>
                  <a:pt x="137" y="100"/>
                </a:cubicBezTo>
                <a:cubicBezTo>
                  <a:pt x="137" y="101"/>
                  <a:pt x="136" y="102"/>
                  <a:pt x="135" y="102"/>
                </a:cubicBezTo>
                <a:cubicBezTo>
                  <a:pt x="124" y="102"/>
                  <a:pt x="124" y="102"/>
                  <a:pt x="124" y="102"/>
                </a:cubicBezTo>
                <a:cubicBezTo>
                  <a:pt x="124" y="101"/>
                  <a:pt x="124" y="101"/>
                  <a:pt x="124" y="100"/>
                </a:cubicBezTo>
                <a:cubicBezTo>
                  <a:pt x="123" y="99"/>
                  <a:pt x="123" y="98"/>
                  <a:pt x="122" y="96"/>
                </a:cubicBezTo>
                <a:cubicBezTo>
                  <a:pt x="120" y="94"/>
                  <a:pt x="118" y="90"/>
                  <a:pt x="116" y="86"/>
                </a:cubicBezTo>
                <a:cubicBezTo>
                  <a:pt x="135" y="86"/>
                  <a:pt x="135" y="86"/>
                  <a:pt x="135" y="86"/>
                </a:cubicBezTo>
                <a:cubicBezTo>
                  <a:pt x="136" y="86"/>
                  <a:pt x="137" y="87"/>
                  <a:pt x="137" y="88"/>
                </a:cubicBezTo>
                <a:close/>
                <a:moveTo>
                  <a:pt x="93" y="78"/>
                </a:moveTo>
                <a:cubicBezTo>
                  <a:pt x="69" y="119"/>
                  <a:pt x="69" y="119"/>
                  <a:pt x="69" y="119"/>
                </a:cubicBezTo>
                <a:cubicBezTo>
                  <a:pt x="69" y="120"/>
                  <a:pt x="67" y="120"/>
                  <a:pt x="66" y="120"/>
                </a:cubicBezTo>
                <a:cubicBezTo>
                  <a:pt x="61" y="117"/>
                  <a:pt x="61" y="117"/>
                  <a:pt x="61" y="117"/>
                </a:cubicBezTo>
                <a:cubicBezTo>
                  <a:pt x="60" y="116"/>
                  <a:pt x="60" y="115"/>
                  <a:pt x="61" y="114"/>
                </a:cubicBezTo>
                <a:cubicBezTo>
                  <a:pt x="84" y="73"/>
                  <a:pt x="84" y="73"/>
                  <a:pt x="84" y="73"/>
                </a:cubicBezTo>
                <a:cubicBezTo>
                  <a:pt x="85" y="72"/>
                  <a:pt x="86" y="71"/>
                  <a:pt x="87" y="72"/>
                </a:cubicBezTo>
                <a:cubicBezTo>
                  <a:pt x="92" y="75"/>
                  <a:pt x="92" y="75"/>
                  <a:pt x="92" y="75"/>
                </a:cubicBezTo>
                <a:cubicBezTo>
                  <a:pt x="93" y="75"/>
                  <a:pt x="93" y="77"/>
                  <a:pt x="93" y="78"/>
                </a:cubicBezTo>
                <a:close/>
                <a:moveTo>
                  <a:pt x="64" y="102"/>
                </a:moveTo>
                <a:cubicBezTo>
                  <a:pt x="52" y="102"/>
                  <a:pt x="52" y="102"/>
                  <a:pt x="52" y="102"/>
                </a:cubicBezTo>
                <a:cubicBezTo>
                  <a:pt x="51" y="102"/>
                  <a:pt x="50" y="101"/>
                  <a:pt x="50" y="100"/>
                </a:cubicBezTo>
                <a:cubicBezTo>
                  <a:pt x="50" y="88"/>
                  <a:pt x="50" y="88"/>
                  <a:pt x="50" y="88"/>
                </a:cubicBezTo>
                <a:cubicBezTo>
                  <a:pt x="50" y="87"/>
                  <a:pt x="51" y="86"/>
                  <a:pt x="52" y="86"/>
                </a:cubicBezTo>
                <a:cubicBezTo>
                  <a:pt x="73" y="86"/>
                  <a:pt x="73" y="86"/>
                  <a:pt x="73" y="86"/>
                </a:cubicBezTo>
                <a:lnTo>
                  <a:pt x="64" y="102"/>
                </a:lnTo>
                <a:close/>
                <a:moveTo>
                  <a:pt x="99" y="86"/>
                </a:moveTo>
                <a:cubicBezTo>
                  <a:pt x="106" y="102"/>
                  <a:pt x="106" y="102"/>
                  <a:pt x="106" y="102"/>
                </a:cubicBezTo>
                <a:cubicBezTo>
                  <a:pt x="85" y="102"/>
                  <a:pt x="85" y="102"/>
                  <a:pt x="85" y="102"/>
                </a:cubicBezTo>
                <a:cubicBezTo>
                  <a:pt x="94" y="86"/>
                  <a:pt x="94" y="86"/>
                  <a:pt x="94" y="86"/>
                </a:cubicBezTo>
                <a:lnTo>
                  <a:pt x="99" y="86"/>
                </a:lnTo>
                <a:close/>
                <a:moveTo>
                  <a:pt x="132" y="130"/>
                </a:moveTo>
                <a:cubicBezTo>
                  <a:pt x="131" y="128"/>
                  <a:pt x="127" y="128"/>
                  <a:pt x="124" y="125"/>
                </a:cubicBezTo>
                <a:cubicBezTo>
                  <a:pt x="122" y="122"/>
                  <a:pt x="124" y="120"/>
                  <a:pt x="125" y="119"/>
                </a:cubicBezTo>
                <a:cubicBezTo>
                  <a:pt x="134" y="114"/>
                  <a:pt x="132" y="130"/>
                  <a:pt x="132" y="130"/>
                </a:cubicBezTo>
                <a:close/>
                <a:moveTo>
                  <a:pt x="118" y="106"/>
                </a:moveTo>
                <a:cubicBezTo>
                  <a:pt x="117" y="107"/>
                  <a:pt x="116" y="107"/>
                  <a:pt x="114" y="106"/>
                </a:cubicBezTo>
                <a:cubicBezTo>
                  <a:pt x="112" y="105"/>
                  <a:pt x="102" y="82"/>
                  <a:pt x="99" y="76"/>
                </a:cubicBezTo>
                <a:cubicBezTo>
                  <a:pt x="96" y="70"/>
                  <a:pt x="89" y="53"/>
                  <a:pt x="91" y="52"/>
                </a:cubicBezTo>
                <a:cubicBezTo>
                  <a:pt x="93" y="51"/>
                  <a:pt x="99" y="64"/>
                  <a:pt x="104" y="72"/>
                </a:cubicBezTo>
                <a:cubicBezTo>
                  <a:pt x="109" y="79"/>
                  <a:pt x="120" y="99"/>
                  <a:pt x="121" y="102"/>
                </a:cubicBezTo>
                <a:cubicBezTo>
                  <a:pt x="122" y="104"/>
                  <a:pt x="120" y="106"/>
                  <a:pt x="118" y="106"/>
                </a:cubicBezTo>
                <a:close/>
                <a:moveTo>
                  <a:pt x="124" y="118"/>
                </a:moveTo>
                <a:cubicBezTo>
                  <a:pt x="123" y="119"/>
                  <a:pt x="121" y="118"/>
                  <a:pt x="121" y="117"/>
                </a:cubicBezTo>
                <a:cubicBezTo>
                  <a:pt x="118" y="112"/>
                  <a:pt x="118" y="112"/>
                  <a:pt x="118" y="112"/>
                </a:cubicBezTo>
                <a:cubicBezTo>
                  <a:pt x="117" y="111"/>
                  <a:pt x="117" y="110"/>
                  <a:pt x="118" y="110"/>
                </a:cubicBezTo>
                <a:cubicBezTo>
                  <a:pt x="121" y="108"/>
                  <a:pt x="121" y="108"/>
                  <a:pt x="121" y="108"/>
                </a:cubicBezTo>
                <a:cubicBezTo>
                  <a:pt x="122" y="108"/>
                  <a:pt x="124" y="108"/>
                  <a:pt x="124" y="109"/>
                </a:cubicBezTo>
                <a:cubicBezTo>
                  <a:pt x="127" y="114"/>
                  <a:pt x="127" y="114"/>
                  <a:pt x="127" y="114"/>
                </a:cubicBezTo>
                <a:cubicBezTo>
                  <a:pt x="127" y="115"/>
                  <a:pt x="127" y="116"/>
                  <a:pt x="126" y="117"/>
                </a:cubicBezTo>
                <a:lnTo>
                  <a:pt x="124" y="118"/>
                </a:lnTo>
                <a:close/>
              </a:path>
            </a:pathLst>
          </a:custGeom>
          <a:solidFill>
            <a:srgbClr val="000000"/>
          </a:solidFill>
          <a:ln>
            <a:noFill/>
          </a:ln>
        </p:spPr>
        <p:style>
          <a:lnRef idx="0"/>
          <a:fillRef idx="0"/>
          <a:effectRef idx="0"/>
          <a:fontRef idx="minor"/>
        </p:style>
      </p:sp>
      <p:sp>
        <p:nvSpPr>
          <p:cNvPr id="699" name="CustomShape 7"/>
          <p:cNvSpPr/>
          <p:nvPr/>
        </p:nvSpPr>
        <p:spPr>
          <a:xfrm>
            <a:off x="4493520" y="5234400"/>
            <a:ext cx="359640" cy="362520"/>
          </a:xfrm>
          <a:custGeom>
            <a:avLst/>
            <a:gdLst/>
            <a:ahLst/>
            <a:rect l="l" t="t" r="r" b="b"/>
            <a:pathLst>
              <a:path w="187" h="188">
                <a:moveTo>
                  <a:pt x="77" y="101"/>
                </a:moveTo>
                <a:cubicBezTo>
                  <a:pt x="75" y="100"/>
                  <a:pt x="74" y="100"/>
                  <a:pt x="74" y="99"/>
                </a:cubicBezTo>
                <a:cubicBezTo>
                  <a:pt x="73" y="98"/>
                  <a:pt x="73" y="96"/>
                  <a:pt x="73" y="95"/>
                </a:cubicBezTo>
                <a:cubicBezTo>
                  <a:pt x="73" y="94"/>
                  <a:pt x="73" y="94"/>
                  <a:pt x="73" y="93"/>
                </a:cubicBezTo>
                <a:cubicBezTo>
                  <a:pt x="73" y="93"/>
                  <a:pt x="73" y="93"/>
                  <a:pt x="73" y="93"/>
                </a:cubicBezTo>
                <a:cubicBezTo>
                  <a:pt x="73" y="91"/>
                  <a:pt x="75" y="90"/>
                  <a:pt x="77" y="89"/>
                </a:cubicBezTo>
                <a:cubicBezTo>
                  <a:pt x="77" y="89"/>
                  <a:pt x="77" y="89"/>
                  <a:pt x="77" y="89"/>
                </a:cubicBezTo>
                <a:cubicBezTo>
                  <a:pt x="77" y="89"/>
                  <a:pt x="77" y="89"/>
                  <a:pt x="77" y="89"/>
                </a:cubicBezTo>
                <a:cubicBezTo>
                  <a:pt x="78" y="89"/>
                  <a:pt x="78" y="89"/>
                  <a:pt x="79" y="89"/>
                </a:cubicBezTo>
                <a:cubicBezTo>
                  <a:pt x="80" y="89"/>
                  <a:pt x="82" y="90"/>
                  <a:pt x="83" y="91"/>
                </a:cubicBezTo>
                <a:cubicBezTo>
                  <a:pt x="84" y="92"/>
                  <a:pt x="85" y="93"/>
                  <a:pt x="85" y="95"/>
                </a:cubicBezTo>
                <a:cubicBezTo>
                  <a:pt x="85" y="95"/>
                  <a:pt x="85" y="95"/>
                  <a:pt x="85" y="95"/>
                </a:cubicBezTo>
                <a:cubicBezTo>
                  <a:pt x="85" y="95"/>
                  <a:pt x="85" y="95"/>
                  <a:pt x="85" y="95"/>
                </a:cubicBezTo>
                <a:cubicBezTo>
                  <a:pt x="85" y="97"/>
                  <a:pt x="84" y="98"/>
                  <a:pt x="83" y="99"/>
                </a:cubicBezTo>
                <a:cubicBezTo>
                  <a:pt x="82" y="100"/>
                  <a:pt x="80" y="101"/>
                  <a:pt x="79" y="101"/>
                </a:cubicBezTo>
                <a:cubicBezTo>
                  <a:pt x="78" y="101"/>
                  <a:pt x="77" y="101"/>
                  <a:pt x="77" y="101"/>
                </a:cubicBezTo>
                <a:cubicBezTo>
                  <a:pt x="77" y="101"/>
                  <a:pt x="77" y="101"/>
                  <a:pt x="77" y="101"/>
                </a:cubicBezTo>
                <a:cubicBezTo>
                  <a:pt x="77" y="101"/>
                  <a:pt x="77" y="101"/>
                  <a:pt x="77" y="101"/>
                </a:cubicBezTo>
                <a:close/>
                <a:moveTo>
                  <a:pt x="114" y="93"/>
                </a:moveTo>
                <a:cubicBezTo>
                  <a:pt x="114" y="93"/>
                  <a:pt x="114" y="93"/>
                  <a:pt x="114" y="93"/>
                </a:cubicBezTo>
                <a:cubicBezTo>
                  <a:pt x="114" y="93"/>
                  <a:pt x="114" y="93"/>
                  <a:pt x="114" y="93"/>
                </a:cubicBezTo>
                <a:cubicBezTo>
                  <a:pt x="114" y="92"/>
                  <a:pt x="113" y="91"/>
                  <a:pt x="112" y="90"/>
                </a:cubicBezTo>
                <a:cubicBezTo>
                  <a:pt x="111" y="89"/>
                  <a:pt x="110" y="89"/>
                  <a:pt x="108" y="89"/>
                </a:cubicBezTo>
                <a:cubicBezTo>
                  <a:pt x="108" y="89"/>
                  <a:pt x="107" y="89"/>
                  <a:pt x="106" y="89"/>
                </a:cubicBezTo>
                <a:cubicBezTo>
                  <a:pt x="106" y="89"/>
                  <a:pt x="106" y="89"/>
                  <a:pt x="106" y="89"/>
                </a:cubicBezTo>
                <a:cubicBezTo>
                  <a:pt x="106" y="89"/>
                  <a:pt x="106" y="89"/>
                  <a:pt x="106" y="89"/>
                </a:cubicBezTo>
                <a:cubicBezTo>
                  <a:pt x="105" y="90"/>
                  <a:pt x="104" y="91"/>
                  <a:pt x="103" y="92"/>
                </a:cubicBezTo>
                <a:cubicBezTo>
                  <a:pt x="103" y="93"/>
                  <a:pt x="102" y="94"/>
                  <a:pt x="102" y="95"/>
                </a:cubicBezTo>
                <a:cubicBezTo>
                  <a:pt x="102" y="95"/>
                  <a:pt x="102" y="96"/>
                  <a:pt x="102" y="96"/>
                </a:cubicBezTo>
                <a:cubicBezTo>
                  <a:pt x="102" y="96"/>
                  <a:pt x="102" y="96"/>
                  <a:pt x="102" y="96"/>
                </a:cubicBezTo>
                <a:cubicBezTo>
                  <a:pt x="102" y="96"/>
                  <a:pt x="102" y="96"/>
                  <a:pt x="102" y="96"/>
                </a:cubicBezTo>
                <a:cubicBezTo>
                  <a:pt x="102" y="96"/>
                  <a:pt x="102" y="96"/>
                  <a:pt x="102" y="96"/>
                </a:cubicBezTo>
                <a:cubicBezTo>
                  <a:pt x="103" y="98"/>
                  <a:pt x="104" y="99"/>
                  <a:pt x="105" y="100"/>
                </a:cubicBezTo>
                <a:cubicBezTo>
                  <a:pt x="106" y="101"/>
                  <a:pt x="107" y="101"/>
                  <a:pt x="108" y="101"/>
                </a:cubicBezTo>
                <a:cubicBezTo>
                  <a:pt x="109" y="101"/>
                  <a:pt x="110" y="101"/>
                  <a:pt x="110" y="101"/>
                </a:cubicBezTo>
                <a:cubicBezTo>
                  <a:pt x="110" y="101"/>
                  <a:pt x="110" y="101"/>
                  <a:pt x="110" y="101"/>
                </a:cubicBezTo>
                <a:cubicBezTo>
                  <a:pt x="110" y="101"/>
                  <a:pt x="110" y="101"/>
                  <a:pt x="110" y="101"/>
                </a:cubicBezTo>
                <a:cubicBezTo>
                  <a:pt x="110" y="101"/>
                  <a:pt x="110" y="101"/>
                  <a:pt x="110" y="101"/>
                </a:cubicBezTo>
                <a:cubicBezTo>
                  <a:pt x="112" y="100"/>
                  <a:pt x="113" y="100"/>
                  <a:pt x="113" y="99"/>
                </a:cubicBezTo>
                <a:cubicBezTo>
                  <a:pt x="114" y="98"/>
                  <a:pt x="115" y="96"/>
                  <a:pt x="115" y="95"/>
                </a:cubicBezTo>
                <a:cubicBezTo>
                  <a:pt x="115" y="94"/>
                  <a:pt x="114" y="94"/>
                  <a:pt x="114" y="93"/>
                </a:cubicBezTo>
                <a:close/>
                <a:moveTo>
                  <a:pt x="142" y="86"/>
                </a:moveTo>
                <a:cubicBezTo>
                  <a:pt x="142" y="86"/>
                  <a:pt x="142" y="86"/>
                  <a:pt x="142" y="86"/>
                </a:cubicBezTo>
                <a:cubicBezTo>
                  <a:pt x="142" y="89"/>
                  <a:pt x="141" y="91"/>
                  <a:pt x="140" y="93"/>
                </a:cubicBezTo>
                <a:cubicBezTo>
                  <a:pt x="139" y="95"/>
                  <a:pt x="137" y="96"/>
                  <a:pt x="135" y="97"/>
                </a:cubicBezTo>
                <a:cubicBezTo>
                  <a:pt x="135" y="98"/>
                  <a:pt x="135" y="99"/>
                  <a:pt x="135" y="100"/>
                </a:cubicBezTo>
                <a:cubicBezTo>
                  <a:pt x="135" y="105"/>
                  <a:pt x="133" y="110"/>
                  <a:pt x="130" y="114"/>
                </a:cubicBezTo>
                <a:cubicBezTo>
                  <a:pt x="130" y="114"/>
                  <a:pt x="130" y="114"/>
                  <a:pt x="130" y="114"/>
                </a:cubicBezTo>
                <a:cubicBezTo>
                  <a:pt x="130" y="114"/>
                  <a:pt x="130" y="114"/>
                  <a:pt x="130" y="114"/>
                </a:cubicBezTo>
                <a:cubicBezTo>
                  <a:pt x="125" y="121"/>
                  <a:pt x="116" y="126"/>
                  <a:pt x="108" y="128"/>
                </a:cubicBezTo>
                <a:cubicBezTo>
                  <a:pt x="108" y="128"/>
                  <a:pt x="108" y="128"/>
                  <a:pt x="108" y="128"/>
                </a:cubicBezTo>
                <a:cubicBezTo>
                  <a:pt x="103" y="129"/>
                  <a:pt x="98" y="130"/>
                  <a:pt x="93" y="130"/>
                </a:cubicBezTo>
                <a:cubicBezTo>
                  <a:pt x="86" y="130"/>
                  <a:pt x="79" y="128"/>
                  <a:pt x="73" y="126"/>
                </a:cubicBezTo>
                <a:cubicBezTo>
                  <a:pt x="73" y="126"/>
                  <a:pt x="73" y="126"/>
                  <a:pt x="73" y="126"/>
                </a:cubicBezTo>
                <a:cubicBezTo>
                  <a:pt x="73" y="126"/>
                  <a:pt x="73" y="126"/>
                  <a:pt x="73" y="126"/>
                </a:cubicBezTo>
                <a:cubicBezTo>
                  <a:pt x="66" y="123"/>
                  <a:pt x="59" y="118"/>
                  <a:pt x="55" y="112"/>
                </a:cubicBezTo>
                <a:cubicBezTo>
                  <a:pt x="53" y="108"/>
                  <a:pt x="52" y="104"/>
                  <a:pt x="52" y="100"/>
                </a:cubicBezTo>
                <a:cubicBezTo>
                  <a:pt x="52" y="99"/>
                  <a:pt x="52" y="98"/>
                  <a:pt x="52" y="97"/>
                </a:cubicBezTo>
                <a:cubicBezTo>
                  <a:pt x="50" y="96"/>
                  <a:pt x="49" y="95"/>
                  <a:pt x="48" y="93"/>
                </a:cubicBezTo>
                <a:cubicBezTo>
                  <a:pt x="46" y="91"/>
                  <a:pt x="45" y="89"/>
                  <a:pt x="45" y="87"/>
                </a:cubicBezTo>
                <a:cubicBezTo>
                  <a:pt x="45" y="87"/>
                  <a:pt x="45" y="87"/>
                  <a:pt x="45" y="87"/>
                </a:cubicBezTo>
                <a:cubicBezTo>
                  <a:pt x="45" y="83"/>
                  <a:pt x="47" y="80"/>
                  <a:pt x="49" y="78"/>
                </a:cubicBezTo>
                <a:cubicBezTo>
                  <a:pt x="51" y="76"/>
                  <a:pt x="54" y="74"/>
                  <a:pt x="57" y="74"/>
                </a:cubicBezTo>
                <a:cubicBezTo>
                  <a:pt x="57" y="74"/>
                  <a:pt x="57" y="74"/>
                  <a:pt x="57" y="74"/>
                </a:cubicBezTo>
                <a:cubicBezTo>
                  <a:pt x="58" y="74"/>
                  <a:pt x="58" y="74"/>
                  <a:pt x="58" y="74"/>
                </a:cubicBezTo>
                <a:cubicBezTo>
                  <a:pt x="60" y="74"/>
                  <a:pt x="62" y="75"/>
                  <a:pt x="63" y="75"/>
                </a:cubicBezTo>
                <a:cubicBezTo>
                  <a:pt x="63" y="75"/>
                  <a:pt x="63" y="75"/>
                  <a:pt x="63" y="75"/>
                </a:cubicBezTo>
                <a:cubicBezTo>
                  <a:pt x="63" y="75"/>
                  <a:pt x="63" y="75"/>
                  <a:pt x="63" y="75"/>
                </a:cubicBezTo>
                <a:cubicBezTo>
                  <a:pt x="64" y="76"/>
                  <a:pt x="66" y="76"/>
                  <a:pt x="67" y="77"/>
                </a:cubicBezTo>
                <a:cubicBezTo>
                  <a:pt x="67" y="77"/>
                  <a:pt x="68" y="77"/>
                  <a:pt x="68" y="77"/>
                </a:cubicBezTo>
                <a:cubicBezTo>
                  <a:pt x="75" y="73"/>
                  <a:pt x="83" y="71"/>
                  <a:pt x="91" y="71"/>
                </a:cubicBezTo>
                <a:cubicBezTo>
                  <a:pt x="91" y="67"/>
                  <a:pt x="92" y="63"/>
                  <a:pt x="93" y="59"/>
                </a:cubicBezTo>
                <a:cubicBezTo>
                  <a:pt x="95" y="56"/>
                  <a:pt x="98" y="54"/>
                  <a:pt x="101" y="53"/>
                </a:cubicBezTo>
                <a:cubicBezTo>
                  <a:pt x="101" y="53"/>
                  <a:pt x="101" y="53"/>
                  <a:pt x="101" y="53"/>
                </a:cubicBezTo>
                <a:cubicBezTo>
                  <a:pt x="101" y="53"/>
                  <a:pt x="101" y="53"/>
                  <a:pt x="101" y="53"/>
                </a:cubicBezTo>
                <a:cubicBezTo>
                  <a:pt x="102" y="53"/>
                  <a:pt x="104" y="53"/>
                  <a:pt x="105" y="53"/>
                </a:cubicBezTo>
                <a:cubicBezTo>
                  <a:pt x="108" y="53"/>
                  <a:pt x="111" y="53"/>
                  <a:pt x="115" y="55"/>
                </a:cubicBezTo>
                <a:cubicBezTo>
                  <a:pt x="116" y="52"/>
                  <a:pt x="118" y="51"/>
                  <a:pt x="120" y="50"/>
                </a:cubicBezTo>
                <a:cubicBezTo>
                  <a:pt x="120" y="50"/>
                  <a:pt x="120" y="50"/>
                  <a:pt x="120" y="50"/>
                </a:cubicBezTo>
                <a:cubicBezTo>
                  <a:pt x="120" y="50"/>
                  <a:pt x="120" y="50"/>
                  <a:pt x="120" y="50"/>
                </a:cubicBezTo>
                <a:cubicBezTo>
                  <a:pt x="122" y="50"/>
                  <a:pt x="123" y="49"/>
                  <a:pt x="124" y="49"/>
                </a:cubicBezTo>
                <a:cubicBezTo>
                  <a:pt x="126" y="49"/>
                  <a:pt x="127" y="50"/>
                  <a:pt x="129" y="50"/>
                </a:cubicBezTo>
                <a:cubicBezTo>
                  <a:pt x="129" y="50"/>
                  <a:pt x="129" y="50"/>
                  <a:pt x="129" y="50"/>
                </a:cubicBezTo>
                <a:cubicBezTo>
                  <a:pt x="129" y="50"/>
                  <a:pt x="129" y="50"/>
                  <a:pt x="129" y="50"/>
                </a:cubicBezTo>
                <a:cubicBezTo>
                  <a:pt x="129" y="50"/>
                  <a:pt x="129" y="50"/>
                  <a:pt x="129" y="50"/>
                </a:cubicBezTo>
                <a:cubicBezTo>
                  <a:pt x="131" y="51"/>
                  <a:pt x="133" y="52"/>
                  <a:pt x="134" y="54"/>
                </a:cubicBezTo>
                <a:cubicBezTo>
                  <a:pt x="135" y="56"/>
                  <a:pt x="136" y="58"/>
                  <a:pt x="136" y="60"/>
                </a:cubicBezTo>
                <a:cubicBezTo>
                  <a:pt x="136" y="61"/>
                  <a:pt x="136" y="61"/>
                  <a:pt x="136" y="62"/>
                </a:cubicBezTo>
                <a:cubicBezTo>
                  <a:pt x="136" y="62"/>
                  <a:pt x="136" y="62"/>
                  <a:pt x="136" y="62"/>
                </a:cubicBezTo>
                <a:cubicBezTo>
                  <a:pt x="136" y="62"/>
                  <a:pt x="136" y="62"/>
                  <a:pt x="136" y="62"/>
                </a:cubicBezTo>
                <a:cubicBezTo>
                  <a:pt x="135" y="65"/>
                  <a:pt x="134" y="67"/>
                  <a:pt x="132" y="69"/>
                </a:cubicBezTo>
                <a:cubicBezTo>
                  <a:pt x="130" y="71"/>
                  <a:pt x="127" y="72"/>
                  <a:pt x="124" y="72"/>
                </a:cubicBezTo>
                <a:cubicBezTo>
                  <a:pt x="124" y="72"/>
                  <a:pt x="123" y="72"/>
                  <a:pt x="123" y="72"/>
                </a:cubicBezTo>
                <a:cubicBezTo>
                  <a:pt x="120" y="71"/>
                  <a:pt x="118" y="70"/>
                  <a:pt x="116" y="68"/>
                </a:cubicBezTo>
                <a:cubicBezTo>
                  <a:pt x="114" y="66"/>
                  <a:pt x="113" y="64"/>
                  <a:pt x="113" y="61"/>
                </a:cubicBezTo>
                <a:cubicBezTo>
                  <a:pt x="113" y="61"/>
                  <a:pt x="113" y="60"/>
                  <a:pt x="113" y="60"/>
                </a:cubicBezTo>
                <a:cubicBezTo>
                  <a:pt x="110" y="59"/>
                  <a:pt x="108" y="58"/>
                  <a:pt x="105" y="58"/>
                </a:cubicBezTo>
                <a:cubicBezTo>
                  <a:pt x="104" y="58"/>
                  <a:pt x="104" y="58"/>
                  <a:pt x="104" y="58"/>
                </a:cubicBezTo>
                <a:cubicBezTo>
                  <a:pt x="104" y="58"/>
                  <a:pt x="104" y="58"/>
                  <a:pt x="104" y="58"/>
                </a:cubicBezTo>
                <a:cubicBezTo>
                  <a:pt x="102" y="59"/>
                  <a:pt x="100" y="60"/>
                  <a:pt x="99" y="62"/>
                </a:cubicBezTo>
                <a:cubicBezTo>
                  <a:pt x="99" y="62"/>
                  <a:pt x="99" y="62"/>
                  <a:pt x="99" y="62"/>
                </a:cubicBezTo>
                <a:cubicBezTo>
                  <a:pt x="97" y="64"/>
                  <a:pt x="97" y="67"/>
                  <a:pt x="97" y="71"/>
                </a:cubicBezTo>
                <a:cubicBezTo>
                  <a:pt x="105" y="71"/>
                  <a:pt x="113" y="73"/>
                  <a:pt x="120" y="77"/>
                </a:cubicBezTo>
                <a:cubicBezTo>
                  <a:pt x="120" y="77"/>
                  <a:pt x="120" y="77"/>
                  <a:pt x="120" y="77"/>
                </a:cubicBezTo>
                <a:cubicBezTo>
                  <a:pt x="120" y="77"/>
                  <a:pt x="120" y="77"/>
                  <a:pt x="120" y="77"/>
                </a:cubicBezTo>
                <a:cubicBezTo>
                  <a:pt x="120" y="77"/>
                  <a:pt x="120" y="77"/>
                  <a:pt x="120" y="77"/>
                </a:cubicBezTo>
                <a:cubicBezTo>
                  <a:pt x="121" y="77"/>
                  <a:pt x="121" y="77"/>
                  <a:pt x="122" y="76"/>
                </a:cubicBezTo>
                <a:cubicBezTo>
                  <a:pt x="124" y="75"/>
                  <a:pt x="126" y="74"/>
                  <a:pt x="129" y="74"/>
                </a:cubicBezTo>
                <a:cubicBezTo>
                  <a:pt x="130" y="74"/>
                  <a:pt x="131" y="74"/>
                  <a:pt x="132" y="75"/>
                </a:cubicBezTo>
                <a:cubicBezTo>
                  <a:pt x="132" y="75"/>
                  <a:pt x="132" y="75"/>
                  <a:pt x="132" y="75"/>
                </a:cubicBezTo>
                <a:cubicBezTo>
                  <a:pt x="132" y="75"/>
                  <a:pt x="132" y="75"/>
                  <a:pt x="132" y="75"/>
                </a:cubicBezTo>
                <a:cubicBezTo>
                  <a:pt x="132" y="75"/>
                  <a:pt x="132" y="75"/>
                  <a:pt x="132" y="75"/>
                </a:cubicBezTo>
                <a:cubicBezTo>
                  <a:pt x="135" y="75"/>
                  <a:pt x="137" y="77"/>
                  <a:pt x="139" y="79"/>
                </a:cubicBezTo>
                <a:cubicBezTo>
                  <a:pt x="140" y="81"/>
                  <a:pt x="141" y="83"/>
                  <a:pt x="142" y="86"/>
                </a:cubicBezTo>
                <a:cubicBezTo>
                  <a:pt x="142" y="86"/>
                  <a:pt x="142" y="86"/>
                  <a:pt x="142" y="86"/>
                </a:cubicBezTo>
                <a:cubicBezTo>
                  <a:pt x="142" y="86"/>
                  <a:pt x="142" y="86"/>
                  <a:pt x="142" y="86"/>
                </a:cubicBezTo>
                <a:close/>
                <a:moveTo>
                  <a:pt x="119" y="60"/>
                </a:moveTo>
                <a:cubicBezTo>
                  <a:pt x="119" y="60"/>
                  <a:pt x="119" y="60"/>
                  <a:pt x="119" y="61"/>
                </a:cubicBezTo>
                <a:cubicBezTo>
                  <a:pt x="119" y="61"/>
                  <a:pt x="119" y="61"/>
                  <a:pt x="119" y="61"/>
                </a:cubicBezTo>
                <a:cubicBezTo>
                  <a:pt x="119" y="62"/>
                  <a:pt x="120" y="63"/>
                  <a:pt x="120" y="64"/>
                </a:cubicBezTo>
                <a:cubicBezTo>
                  <a:pt x="121" y="65"/>
                  <a:pt x="123" y="66"/>
                  <a:pt x="124" y="66"/>
                </a:cubicBezTo>
                <a:cubicBezTo>
                  <a:pt x="124" y="66"/>
                  <a:pt x="124" y="66"/>
                  <a:pt x="124" y="66"/>
                </a:cubicBezTo>
                <a:cubicBezTo>
                  <a:pt x="124" y="66"/>
                  <a:pt x="124" y="66"/>
                  <a:pt x="124" y="66"/>
                </a:cubicBezTo>
                <a:cubicBezTo>
                  <a:pt x="126" y="66"/>
                  <a:pt x="127" y="65"/>
                  <a:pt x="128" y="64"/>
                </a:cubicBezTo>
                <a:cubicBezTo>
                  <a:pt x="129" y="63"/>
                  <a:pt x="130" y="62"/>
                  <a:pt x="130" y="61"/>
                </a:cubicBezTo>
                <a:cubicBezTo>
                  <a:pt x="130" y="61"/>
                  <a:pt x="130" y="61"/>
                  <a:pt x="130" y="61"/>
                </a:cubicBezTo>
                <a:cubicBezTo>
                  <a:pt x="130" y="60"/>
                  <a:pt x="130" y="60"/>
                  <a:pt x="130" y="60"/>
                </a:cubicBezTo>
                <a:cubicBezTo>
                  <a:pt x="130" y="59"/>
                  <a:pt x="129" y="58"/>
                  <a:pt x="128" y="57"/>
                </a:cubicBezTo>
                <a:cubicBezTo>
                  <a:pt x="127" y="56"/>
                  <a:pt x="126" y="55"/>
                  <a:pt x="124" y="55"/>
                </a:cubicBezTo>
                <a:cubicBezTo>
                  <a:pt x="124" y="55"/>
                  <a:pt x="123" y="55"/>
                  <a:pt x="123" y="55"/>
                </a:cubicBezTo>
                <a:cubicBezTo>
                  <a:pt x="123" y="55"/>
                  <a:pt x="123" y="55"/>
                  <a:pt x="123" y="55"/>
                </a:cubicBezTo>
                <a:cubicBezTo>
                  <a:pt x="123" y="55"/>
                  <a:pt x="123" y="55"/>
                  <a:pt x="123" y="55"/>
                </a:cubicBezTo>
                <a:cubicBezTo>
                  <a:pt x="122" y="55"/>
                  <a:pt x="121" y="56"/>
                  <a:pt x="120" y="57"/>
                </a:cubicBezTo>
                <a:cubicBezTo>
                  <a:pt x="119" y="58"/>
                  <a:pt x="119" y="59"/>
                  <a:pt x="119" y="60"/>
                </a:cubicBezTo>
                <a:close/>
                <a:moveTo>
                  <a:pt x="62" y="81"/>
                </a:moveTo>
                <a:cubicBezTo>
                  <a:pt x="61" y="81"/>
                  <a:pt x="59" y="80"/>
                  <a:pt x="58" y="80"/>
                </a:cubicBezTo>
                <a:cubicBezTo>
                  <a:pt x="58" y="80"/>
                  <a:pt x="58" y="80"/>
                  <a:pt x="58" y="80"/>
                </a:cubicBezTo>
                <a:cubicBezTo>
                  <a:pt x="58" y="80"/>
                  <a:pt x="58" y="80"/>
                  <a:pt x="58" y="80"/>
                </a:cubicBezTo>
                <a:cubicBezTo>
                  <a:pt x="58" y="80"/>
                  <a:pt x="58" y="80"/>
                  <a:pt x="58" y="80"/>
                </a:cubicBezTo>
                <a:cubicBezTo>
                  <a:pt x="56" y="80"/>
                  <a:pt x="55" y="81"/>
                  <a:pt x="54" y="82"/>
                </a:cubicBezTo>
                <a:cubicBezTo>
                  <a:pt x="52" y="83"/>
                  <a:pt x="52" y="85"/>
                  <a:pt x="52" y="86"/>
                </a:cubicBezTo>
                <a:cubicBezTo>
                  <a:pt x="52" y="86"/>
                  <a:pt x="52" y="86"/>
                  <a:pt x="52" y="86"/>
                </a:cubicBezTo>
                <a:cubicBezTo>
                  <a:pt x="52" y="86"/>
                  <a:pt x="52" y="86"/>
                  <a:pt x="52" y="86"/>
                </a:cubicBezTo>
                <a:cubicBezTo>
                  <a:pt x="52" y="86"/>
                  <a:pt x="52" y="86"/>
                  <a:pt x="52" y="86"/>
                </a:cubicBezTo>
                <a:cubicBezTo>
                  <a:pt x="52" y="87"/>
                  <a:pt x="52" y="88"/>
                  <a:pt x="52" y="89"/>
                </a:cubicBezTo>
                <a:cubicBezTo>
                  <a:pt x="53" y="90"/>
                  <a:pt x="53" y="90"/>
                  <a:pt x="54" y="91"/>
                </a:cubicBezTo>
                <a:cubicBezTo>
                  <a:pt x="56" y="87"/>
                  <a:pt x="58" y="84"/>
                  <a:pt x="62" y="81"/>
                </a:cubicBezTo>
                <a:close/>
                <a:moveTo>
                  <a:pt x="129" y="100"/>
                </a:moveTo>
                <a:cubicBezTo>
                  <a:pt x="129" y="97"/>
                  <a:pt x="128" y="93"/>
                  <a:pt x="126" y="90"/>
                </a:cubicBezTo>
                <a:cubicBezTo>
                  <a:pt x="122" y="85"/>
                  <a:pt x="116" y="81"/>
                  <a:pt x="109" y="79"/>
                </a:cubicBezTo>
                <a:cubicBezTo>
                  <a:pt x="109" y="79"/>
                  <a:pt x="109" y="79"/>
                  <a:pt x="109" y="79"/>
                </a:cubicBezTo>
                <a:cubicBezTo>
                  <a:pt x="108" y="79"/>
                  <a:pt x="106" y="78"/>
                  <a:pt x="105" y="78"/>
                </a:cubicBezTo>
                <a:cubicBezTo>
                  <a:pt x="101" y="77"/>
                  <a:pt x="97" y="77"/>
                  <a:pt x="94" y="77"/>
                </a:cubicBezTo>
                <a:cubicBezTo>
                  <a:pt x="88" y="77"/>
                  <a:pt x="83" y="77"/>
                  <a:pt x="78" y="79"/>
                </a:cubicBezTo>
                <a:cubicBezTo>
                  <a:pt x="72" y="81"/>
                  <a:pt x="65" y="85"/>
                  <a:pt x="61" y="90"/>
                </a:cubicBezTo>
                <a:cubicBezTo>
                  <a:pt x="61" y="90"/>
                  <a:pt x="61" y="90"/>
                  <a:pt x="61" y="90"/>
                </a:cubicBezTo>
                <a:cubicBezTo>
                  <a:pt x="59" y="93"/>
                  <a:pt x="58" y="97"/>
                  <a:pt x="58" y="100"/>
                </a:cubicBezTo>
                <a:cubicBezTo>
                  <a:pt x="58" y="101"/>
                  <a:pt x="58" y="103"/>
                  <a:pt x="58" y="104"/>
                </a:cubicBezTo>
                <a:cubicBezTo>
                  <a:pt x="58" y="104"/>
                  <a:pt x="58" y="104"/>
                  <a:pt x="58" y="104"/>
                </a:cubicBezTo>
                <a:cubicBezTo>
                  <a:pt x="59" y="107"/>
                  <a:pt x="61" y="109"/>
                  <a:pt x="63" y="111"/>
                </a:cubicBezTo>
                <a:cubicBezTo>
                  <a:pt x="64" y="114"/>
                  <a:pt x="67" y="115"/>
                  <a:pt x="69" y="117"/>
                </a:cubicBezTo>
                <a:cubicBezTo>
                  <a:pt x="70" y="117"/>
                  <a:pt x="70" y="118"/>
                  <a:pt x="71" y="118"/>
                </a:cubicBezTo>
                <a:cubicBezTo>
                  <a:pt x="78" y="122"/>
                  <a:pt x="86" y="124"/>
                  <a:pt x="94" y="124"/>
                </a:cubicBezTo>
                <a:cubicBezTo>
                  <a:pt x="95" y="124"/>
                  <a:pt x="96" y="123"/>
                  <a:pt x="98" y="123"/>
                </a:cubicBezTo>
                <a:cubicBezTo>
                  <a:pt x="106" y="123"/>
                  <a:pt x="114" y="120"/>
                  <a:pt x="120" y="116"/>
                </a:cubicBezTo>
                <a:cubicBezTo>
                  <a:pt x="120" y="116"/>
                  <a:pt x="120" y="116"/>
                  <a:pt x="120" y="116"/>
                </a:cubicBezTo>
                <a:cubicBezTo>
                  <a:pt x="122" y="114"/>
                  <a:pt x="124" y="112"/>
                  <a:pt x="126" y="110"/>
                </a:cubicBezTo>
                <a:cubicBezTo>
                  <a:pt x="127" y="108"/>
                  <a:pt x="128" y="106"/>
                  <a:pt x="129" y="103"/>
                </a:cubicBezTo>
                <a:cubicBezTo>
                  <a:pt x="129" y="103"/>
                  <a:pt x="129" y="103"/>
                  <a:pt x="129" y="103"/>
                </a:cubicBezTo>
                <a:cubicBezTo>
                  <a:pt x="129" y="102"/>
                  <a:pt x="129" y="101"/>
                  <a:pt x="129" y="100"/>
                </a:cubicBezTo>
                <a:close/>
                <a:moveTo>
                  <a:pt x="135" y="86"/>
                </a:moveTo>
                <a:cubicBezTo>
                  <a:pt x="135" y="85"/>
                  <a:pt x="135" y="85"/>
                  <a:pt x="135" y="84"/>
                </a:cubicBezTo>
                <a:cubicBezTo>
                  <a:pt x="135" y="84"/>
                  <a:pt x="135" y="84"/>
                  <a:pt x="135" y="84"/>
                </a:cubicBezTo>
                <a:cubicBezTo>
                  <a:pt x="135" y="84"/>
                  <a:pt x="135" y="84"/>
                  <a:pt x="135" y="84"/>
                </a:cubicBezTo>
                <a:cubicBezTo>
                  <a:pt x="134" y="83"/>
                  <a:pt x="133" y="82"/>
                  <a:pt x="132" y="81"/>
                </a:cubicBezTo>
                <a:cubicBezTo>
                  <a:pt x="131" y="81"/>
                  <a:pt x="130" y="80"/>
                  <a:pt x="129" y="80"/>
                </a:cubicBezTo>
                <a:cubicBezTo>
                  <a:pt x="128" y="80"/>
                  <a:pt x="126" y="80"/>
                  <a:pt x="125" y="81"/>
                </a:cubicBezTo>
                <a:cubicBezTo>
                  <a:pt x="129" y="84"/>
                  <a:pt x="131" y="87"/>
                  <a:pt x="133" y="91"/>
                </a:cubicBezTo>
                <a:cubicBezTo>
                  <a:pt x="134" y="90"/>
                  <a:pt x="134" y="90"/>
                  <a:pt x="135" y="89"/>
                </a:cubicBezTo>
                <a:cubicBezTo>
                  <a:pt x="135" y="88"/>
                  <a:pt x="135" y="87"/>
                  <a:pt x="135" y="86"/>
                </a:cubicBezTo>
                <a:close/>
                <a:moveTo>
                  <a:pt x="110" y="109"/>
                </a:moveTo>
                <a:cubicBezTo>
                  <a:pt x="110" y="108"/>
                  <a:pt x="109" y="108"/>
                  <a:pt x="109" y="108"/>
                </a:cubicBezTo>
                <a:cubicBezTo>
                  <a:pt x="108" y="108"/>
                  <a:pt x="108" y="108"/>
                  <a:pt x="107" y="108"/>
                </a:cubicBezTo>
                <a:cubicBezTo>
                  <a:pt x="103" y="111"/>
                  <a:pt x="98" y="112"/>
                  <a:pt x="93" y="112"/>
                </a:cubicBezTo>
                <a:cubicBezTo>
                  <a:pt x="89" y="112"/>
                  <a:pt x="86" y="112"/>
                  <a:pt x="82" y="110"/>
                </a:cubicBezTo>
                <a:cubicBezTo>
                  <a:pt x="82" y="110"/>
                  <a:pt x="82" y="110"/>
                  <a:pt x="82" y="110"/>
                </a:cubicBezTo>
                <a:cubicBezTo>
                  <a:pt x="82" y="110"/>
                  <a:pt x="82" y="110"/>
                  <a:pt x="82" y="110"/>
                </a:cubicBezTo>
                <a:cubicBezTo>
                  <a:pt x="82" y="110"/>
                  <a:pt x="81" y="109"/>
                  <a:pt x="81" y="109"/>
                </a:cubicBezTo>
                <a:cubicBezTo>
                  <a:pt x="80" y="109"/>
                  <a:pt x="80" y="108"/>
                  <a:pt x="79" y="108"/>
                </a:cubicBezTo>
                <a:cubicBezTo>
                  <a:pt x="79" y="108"/>
                  <a:pt x="79" y="108"/>
                  <a:pt x="78" y="108"/>
                </a:cubicBezTo>
                <a:cubicBezTo>
                  <a:pt x="78" y="108"/>
                  <a:pt x="78" y="108"/>
                  <a:pt x="77" y="108"/>
                </a:cubicBezTo>
                <a:cubicBezTo>
                  <a:pt x="77" y="108"/>
                  <a:pt x="77" y="108"/>
                  <a:pt x="77" y="108"/>
                </a:cubicBezTo>
                <a:cubicBezTo>
                  <a:pt x="77" y="109"/>
                  <a:pt x="76" y="109"/>
                  <a:pt x="76" y="109"/>
                </a:cubicBezTo>
                <a:cubicBezTo>
                  <a:pt x="75" y="110"/>
                  <a:pt x="75" y="111"/>
                  <a:pt x="75" y="111"/>
                </a:cubicBezTo>
                <a:cubicBezTo>
                  <a:pt x="75" y="112"/>
                  <a:pt x="75" y="112"/>
                  <a:pt x="76" y="113"/>
                </a:cubicBezTo>
                <a:cubicBezTo>
                  <a:pt x="76" y="113"/>
                  <a:pt x="76" y="113"/>
                  <a:pt x="77" y="114"/>
                </a:cubicBezTo>
                <a:cubicBezTo>
                  <a:pt x="82" y="117"/>
                  <a:pt x="87" y="118"/>
                  <a:pt x="93" y="118"/>
                </a:cubicBezTo>
                <a:cubicBezTo>
                  <a:pt x="98" y="118"/>
                  <a:pt x="103" y="117"/>
                  <a:pt x="108" y="115"/>
                </a:cubicBezTo>
                <a:cubicBezTo>
                  <a:pt x="108" y="115"/>
                  <a:pt x="108" y="115"/>
                  <a:pt x="108" y="115"/>
                </a:cubicBezTo>
                <a:cubicBezTo>
                  <a:pt x="108" y="115"/>
                  <a:pt x="108" y="115"/>
                  <a:pt x="108" y="115"/>
                </a:cubicBezTo>
                <a:cubicBezTo>
                  <a:pt x="108" y="115"/>
                  <a:pt x="109" y="114"/>
                  <a:pt x="110" y="114"/>
                </a:cubicBezTo>
                <a:cubicBezTo>
                  <a:pt x="110" y="114"/>
                  <a:pt x="111" y="113"/>
                  <a:pt x="111" y="113"/>
                </a:cubicBezTo>
                <a:cubicBezTo>
                  <a:pt x="111" y="113"/>
                  <a:pt x="112" y="112"/>
                  <a:pt x="112" y="112"/>
                </a:cubicBezTo>
                <a:cubicBezTo>
                  <a:pt x="112" y="111"/>
                  <a:pt x="112" y="111"/>
                  <a:pt x="112" y="111"/>
                </a:cubicBezTo>
                <a:cubicBezTo>
                  <a:pt x="112" y="111"/>
                  <a:pt x="112" y="110"/>
                  <a:pt x="112" y="110"/>
                </a:cubicBezTo>
                <a:cubicBezTo>
                  <a:pt x="111" y="109"/>
                  <a:pt x="111" y="109"/>
                  <a:pt x="110" y="109"/>
                </a:cubicBezTo>
                <a:close/>
                <a:moveTo>
                  <a:pt x="155" y="152"/>
                </a:moveTo>
                <a:cubicBezTo>
                  <a:pt x="123" y="186"/>
                  <a:pt x="69" y="188"/>
                  <a:pt x="35" y="155"/>
                </a:cubicBezTo>
                <a:cubicBezTo>
                  <a:pt x="1" y="123"/>
                  <a:pt x="0" y="69"/>
                  <a:pt x="32" y="35"/>
                </a:cubicBezTo>
                <a:cubicBezTo>
                  <a:pt x="65" y="1"/>
                  <a:pt x="118" y="0"/>
                  <a:pt x="152" y="32"/>
                </a:cubicBezTo>
                <a:cubicBezTo>
                  <a:pt x="186" y="65"/>
                  <a:pt x="187" y="119"/>
                  <a:pt x="155" y="152"/>
                </a:cubicBezTo>
                <a:close/>
                <a:moveTo>
                  <a:pt x="148" y="37"/>
                </a:moveTo>
                <a:cubicBezTo>
                  <a:pt x="116" y="7"/>
                  <a:pt x="67" y="8"/>
                  <a:pt x="37" y="40"/>
                </a:cubicBezTo>
                <a:cubicBezTo>
                  <a:pt x="7" y="71"/>
                  <a:pt x="8" y="121"/>
                  <a:pt x="39" y="151"/>
                </a:cubicBezTo>
                <a:cubicBezTo>
                  <a:pt x="71" y="181"/>
                  <a:pt x="120" y="180"/>
                  <a:pt x="150" y="148"/>
                </a:cubicBezTo>
                <a:cubicBezTo>
                  <a:pt x="180" y="117"/>
                  <a:pt x="179" y="67"/>
                  <a:pt x="148" y="37"/>
                </a:cubicBezTo>
                <a:close/>
              </a:path>
            </a:pathLst>
          </a:custGeom>
          <a:solidFill>
            <a:srgbClr val="000000"/>
          </a:solidFill>
          <a:ln>
            <a:noFill/>
          </a:ln>
        </p:spPr>
        <p:style>
          <a:lnRef idx="0"/>
          <a:fillRef idx="0"/>
          <a:effectRef idx="0"/>
          <a:fontRef idx="minor"/>
        </p:style>
      </p:sp>
      <p:sp>
        <p:nvSpPr>
          <p:cNvPr id="700" name="CustomShape 8"/>
          <p:cNvSpPr/>
          <p:nvPr/>
        </p:nvSpPr>
        <p:spPr>
          <a:xfrm>
            <a:off x="4986000" y="5235480"/>
            <a:ext cx="359640" cy="360720"/>
          </a:xfrm>
          <a:custGeom>
            <a:avLst/>
            <a:gdLst/>
            <a:ahLst/>
            <a:rect l="l" t="t" r="r" b="b"/>
            <a:pathLst>
              <a:path w="187" h="187">
                <a:moveTo>
                  <a:pt x="130" y="94"/>
                </a:moveTo>
                <a:cubicBezTo>
                  <a:pt x="130" y="74"/>
                  <a:pt x="114" y="57"/>
                  <a:pt x="94" y="57"/>
                </a:cubicBezTo>
                <a:cubicBezTo>
                  <a:pt x="92" y="57"/>
                  <a:pt x="90" y="58"/>
                  <a:pt x="88" y="58"/>
                </a:cubicBezTo>
                <a:cubicBezTo>
                  <a:pt x="85" y="56"/>
                  <a:pt x="81" y="55"/>
                  <a:pt x="77" y="55"/>
                </a:cubicBezTo>
                <a:cubicBezTo>
                  <a:pt x="64" y="55"/>
                  <a:pt x="55" y="64"/>
                  <a:pt x="55" y="77"/>
                </a:cubicBezTo>
                <a:cubicBezTo>
                  <a:pt x="55" y="81"/>
                  <a:pt x="56" y="85"/>
                  <a:pt x="58" y="88"/>
                </a:cubicBezTo>
                <a:cubicBezTo>
                  <a:pt x="58" y="90"/>
                  <a:pt x="57" y="92"/>
                  <a:pt x="57" y="94"/>
                </a:cubicBezTo>
                <a:cubicBezTo>
                  <a:pt x="57" y="114"/>
                  <a:pt x="74" y="130"/>
                  <a:pt x="94" y="130"/>
                </a:cubicBezTo>
                <a:cubicBezTo>
                  <a:pt x="96" y="130"/>
                  <a:pt x="97" y="130"/>
                  <a:pt x="99" y="129"/>
                </a:cubicBezTo>
                <a:cubicBezTo>
                  <a:pt x="103" y="132"/>
                  <a:pt x="107" y="133"/>
                  <a:pt x="111" y="133"/>
                </a:cubicBezTo>
                <a:cubicBezTo>
                  <a:pt x="123" y="133"/>
                  <a:pt x="133" y="123"/>
                  <a:pt x="133" y="111"/>
                </a:cubicBezTo>
                <a:cubicBezTo>
                  <a:pt x="133" y="107"/>
                  <a:pt x="132" y="103"/>
                  <a:pt x="129" y="99"/>
                </a:cubicBezTo>
                <a:cubicBezTo>
                  <a:pt x="130" y="97"/>
                  <a:pt x="130" y="95"/>
                  <a:pt x="130" y="94"/>
                </a:cubicBezTo>
                <a:close/>
                <a:moveTo>
                  <a:pt x="111" y="110"/>
                </a:moveTo>
                <a:cubicBezTo>
                  <a:pt x="109" y="112"/>
                  <a:pt x="107" y="114"/>
                  <a:pt x="104" y="115"/>
                </a:cubicBezTo>
                <a:cubicBezTo>
                  <a:pt x="101" y="116"/>
                  <a:pt x="98" y="117"/>
                  <a:pt x="94" y="117"/>
                </a:cubicBezTo>
                <a:cubicBezTo>
                  <a:pt x="89" y="117"/>
                  <a:pt x="85" y="116"/>
                  <a:pt x="82" y="114"/>
                </a:cubicBezTo>
                <a:cubicBezTo>
                  <a:pt x="80" y="113"/>
                  <a:pt x="78" y="112"/>
                  <a:pt x="76" y="110"/>
                </a:cubicBezTo>
                <a:cubicBezTo>
                  <a:pt x="75" y="108"/>
                  <a:pt x="74" y="106"/>
                  <a:pt x="74" y="104"/>
                </a:cubicBezTo>
                <a:cubicBezTo>
                  <a:pt x="74" y="103"/>
                  <a:pt x="75" y="101"/>
                  <a:pt x="76" y="101"/>
                </a:cubicBezTo>
                <a:cubicBezTo>
                  <a:pt x="76" y="100"/>
                  <a:pt x="77" y="100"/>
                  <a:pt x="79" y="100"/>
                </a:cubicBezTo>
                <a:cubicBezTo>
                  <a:pt x="80" y="100"/>
                  <a:pt x="81" y="100"/>
                  <a:pt x="82" y="100"/>
                </a:cubicBezTo>
                <a:cubicBezTo>
                  <a:pt x="82" y="101"/>
                  <a:pt x="83" y="102"/>
                  <a:pt x="83" y="103"/>
                </a:cubicBezTo>
                <a:cubicBezTo>
                  <a:pt x="84" y="105"/>
                  <a:pt x="85" y="106"/>
                  <a:pt x="85" y="107"/>
                </a:cubicBezTo>
                <a:cubicBezTo>
                  <a:pt x="86" y="108"/>
                  <a:pt x="87" y="108"/>
                  <a:pt x="88" y="109"/>
                </a:cubicBezTo>
                <a:cubicBezTo>
                  <a:pt x="90" y="110"/>
                  <a:pt x="91" y="110"/>
                  <a:pt x="93" y="110"/>
                </a:cubicBezTo>
                <a:cubicBezTo>
                  <a:pt x="96" y="110"/>
                  <a:pt x="99" y="109"/>
                  <a:pt x="100" y="108"/>
                </a:cubicBezTo>
                <a:cubicBezTo>
                  <a:pt x="102" y="107"/>
                  <a:pt x="103" y="106"/>
                  <a:pt x="103" y="104"/>
                </a:cubicBezTo>
                <a:cubicBezTo>
                  <a:pt x="103" y="102"/>
                  <a:pt x="103" y="101"/>
                  <a:pt x="102" y="100"/>
                </a:cubicBezTo>
                <a:cubicBezTo>
                  <a:pt x="101" y="99"/>
                  <a:pt x="99" y="98"/>
                  <a:pt x="98" y="98"/>
                </a:cubicBezTo>
                <a:cubicBezTo>
                  <a:pt x="96" y="97"/>
                  <a:pt x="94" y="97"/>
                  <a:pt x="92" y="96"/>
                </a:cubicBezTo>
                <a:cubicBezTo>
                  <a:pt x="88" y="96"/>
                  <a:pt x="85" y="95"/>
                  <a:pt x="83" y="94"/>
                </a:cubicBezTo>
                <a:cubicBezTo>
                  <a:pt x="80" y="93"/>
                  <a:pt x="79" y="91"/>
                  <a:pt x="77" y="90"/>
                </a:cubicBezTo>
                <a:cubicBezTo>
                  <a:pt x="76" y="88"/>
                  <a:pt x="75" y="85"/>
                  <a:pt x="75" y="83"/>
                </a:cubicBezTo>
                <a:cubicBezTo>
                  <a:pt x="75" y="80"/>
                  <a:pt x="76" y="78"/>
                  <a:pt x="77" y="76"/>
                </a:cubicBezTo>
                <a:cubicBezTo>
                  <a:pt x="79" y="74"/>
                  <a:pt x="81" y="73"/>
                  <a:pt x="84" y="72"/>
                </a:cubicBezTo>
                <a:cubicBezTo>
                  <a:pt x="87" y="71"/>
                  <a:pt x="90" y="70"/>
                  <a:pt x="94" y="70"/>
                </a:cubicBezTo>
                <a:cubicBezTo>
                  <a:pt x="97" y="70"/>
                  <a:pt x="99" y="71"/>
                  <a:pt x="101" y="71"/>
                </a:cubicBezTo>
                <a:cubicBezTo>
                  <a:pt x="103" y="72"/>
                  <a:pt x="105" y="73"/>
                  <a:pt x="107" y="74"/>
                </a:cubicBezTo>
                <a:cubicBezTo>
                  <a:pt x="108" y="75"/>
                  <a:pt x="109" y="76"/>
                  <a:pt x="110" y="78"/>
                </a:cubicBezTo>
                <a:cubicBezTo>
                  <a:pt x="111" y="79"/>
                  <a:pt x="111" y="80"/>
                  <a:pt x="111" y="81"/>
                </a:cubicBezTo>
                <a:cubicBezTo>
                  <a:pt x="111" y="82"/>
                  <a:pt x="110" y="84"/>
                  <a:pt x="110" y="84"/>
                </a:cubicBezTo>
                <a:cubicBezTo>
                  <a:pt x="109" y="85"/>
                  <a:pt x="108" y="86"/>
                  <a:pt x="106" y="86"/>
                </a:cubicBezTo>
                <a:cubicBezTo>
                  <a:pt x="105" y="86"/>
                  <a:pt x="105" y="85"/>
                  <a:pt x="104" y="85"/>
                </a:cubicBezTo>
                <a:cubicBezTo>
                  <a:pt x="103" y="84"/>
                  <a:pt x="103" y="84"/>
                  <a:pt x="102" y="82"/>
                </a:cubicBezTo>
                <a:cubicBezTo>
                  <a:pt x="101" y="81"/>
                  <a:pt x="100" y="79"/>
                  <a:pt x="99" y="78"/>
                </a:cubicBezTo>
                <a:cubicBezTo>
                  <a:pt x="97" y="77"/>
                  <a:pt x="96" y="77"/>
                  <a:pt x="93" y="77"/>
                </a:cubicBezTo>
                <a:cubicBezTo>
                  <a:pt x="90" y="77"/>
                  <a:pt x="88" y="77"/>
                  <a:pt x="87" y="78"/>
                </a:cubicBezTo>
                <a:cubicBezTo>
                  <a:pt x="85" y="80"/>
                  <a:pt x="84" y="81"/>
                  <a:pt x="84" y="82"/>
                </a:cubicBezTo>
                <a:cubicBezTo>
                  <a:pt x="84" y="83"/>
                  <a:pt x="85" y="84"/>
                  <a:pt x="85" y="84"/>
                </a:cubicBezTo>
                <a:cubicBezTo>
                  <a:pt x="86" y="85"/>
                  <a:pt x="87" y="85"/>
                  <a:pt x="87" y="86"/>
                </a:cubicBezTo>
                <a:cubicBezTo>
                  <a:pt x="88" y="86"/>
                  <a:pt x="89" y="87"/>
                  <a:pt x="90" y="87"/>
                </a:cubicBezTo>
                <a:cubicBezTo>
                  <a:pt x="91" y="87"/>
                  <a:pt x="93" y="88"/>
                  <a:pt x="95" y="88"/>
                </a:cubicBezTo>
                <a:cubicBezTo>
                  <a:pt x="98" y="89"/>
                  <a:pt x="100" y="90"/>
                  <a:pt x="102" y="90"/>
                </a:cubicBezTo>
                <a:cubicBezTo>
                  <a:pt x="105" y="91"/>
                  <a:pt x="107" y="92"/>
                  <a:pt x="108" y="93"/>
                </a:cubicBezTo>
                <a:cubicBezTo>
                  <a:pt x="110" y="94"/>
                  <a:pt x="111" y="95"/>
                  <a:pt x="112" y="97"/>
                </a:cubicBezTo>
                <a:cubicBezTo>
                  <a:pt x="113" y="98"/>
                  <a:pt x="113" y="100"/>
                  <a:pt x="113" y="103"/>
                </a:cubicBezTo>
                <a:cubicBezTo>
                  <a:pt x="113" y="105"/>
                  <a:pt x="112" y="108"/>
                  <a:pt x="111" y="110"/>
                </a:cubicBezTo>
                <a:close/>
                <a:moveTo>
                  <a:pt x="152" y="32"/>
                </a:moveTo>
                <a:cubicBezTo>
                  <a:pt x="118" y="0"/>
                  <a:pt x="65" y="1"/>
                  <a:pt x="32" y="35"/>
                </a:cubicBezTo>
                <a:cubicBezTo>
                  <a:pt x="0" y="69"/>
                  <a:pt x="1" y="123"/>
                  <a:pt x="35" y="155"/>
                </a:cubicBezTo>
                <a:cubicBezTo>
                  <a:pt x="69" y="187"/>
                  <a:pt x="123" y="186"/>
                  <a:pt x="155" y="152"/>
                </a:cubicBezTo>
                <a:cubicBezTo>
                  <a:pt x="187" y="118"/>
                  <a:pt x="186" y="65"/>
                  <a:pt x="152" y="32"/>
                </a:cubicBezTo>
                <a:close/>
                <a:moveTo>
                  <a:pt x="151" y="148"/>
                </a:moveTo>
                <a:cubicBezTo>
                  <a:pt x="121" y="179"/>
                  <a:pt x="71" y="180"/>
                  <a:pt x="39" y="150"/>
                </a:cubicBezTo>
                <a:cubicBezTo>
                  <a:pt x="8" y="121"/>
                  <a:pt x="7" y="71"/>
                  <a:pt x="37" y="39"/>
                </a:cubicBezTo>
                <a:cubicBezTo>
                  <a:pt x="67" y="8"/>
                  <a:pt x="117" y="7"/>
                  <a:pt x="148" y="37"/>
                </a:cubicBezTo>
                <a:cubicBezTo>
                  <a:pt x="179" y="67"/>
                  <a:pt x="181" y="116"/>
                  <a:pt x="151" y="148"/>
                </a:cubicBezTo>
                <a:close/>
              </a:path>
            </a:pathLst>
          </a:custGeom>
          <a:solidFill>
            <a:srgbClr val="000000"/>
          </a:solidFill>
          <a:ln>
            <a:noFill/>
          </a:ln>
        </p:spPr>
        <p:style>
          <a:lnRef idx="0"/>
          <a:fillRef idx="0"/>
          <a:effectRef idx="0"/>
          <a:fontRef idx="minor"/>
        </p:style>
      </p:sp>
      <p:sp>
        <p:nvSpPr>
          <p:cNvPr id="701" name="CustomShape 9"/>
          <p:cNvSpPr/>
          <p:nvPr/>
        </p:nvSpPr>
        <p:spPr>
          <a:xfrm>
            <a:off x="5477760" y="5235480"/>
            <a:ext cx="361080" cy="360720"/>
          </a:xfrm>
          <a:custGeom>
            <a:avLst/>
            <a:gdLst/>
            <a:ahLst/>
            <a:rect l="l" t="t" r="r" b="b"/>
            <a:pathLst>
              <a:path w="188" h="187">
                <a:moveTo>
                  <a:pt x="93" y="56"/>
                </a:moveTo>
                <a:cubicBezTo>
                  <a:pt x="92" y="56"/>
                  <a:pt x="92" y="54"/>
                  <a:pt x="93" y="53"/>
                </a:cubicBezTo>
                <a:cubicBezTo>
                  <a:pt x="94" y="52"/>
                  <a:pt x="94" y="52"/>
                  <a:pt x="97" y="52"/>
                </a:cubicBezTo>
                <a:cubicBezTo>
                  <a:pt x="98" y="52"/>
                  <a:pt x="99" y="52"/>
                  <a:pt x="100" y="52"/>
                </a:cubicBezTo>
                <a:cubicBezTo>
                  <a:pt x="105" y="53"/>
                  <a:pt x="109" y="54"/>
                  <a:pt x="113" y="56"/>
                </a:cubicBezTo>
                <a:cubicBezTo>
                  <a:pt x="117" y="58"/>
                  <a:pt x="119" y="60"/>
                  <a:pt x="123" y="63"/>
                </a:cubicBezTo>
                <a:cubicBezTo>
                  <a:pt x="126" y="67"/>
                  <a:pt x="128" y="69"/>
                  <a:pt x="130" y="73"/>
                </a:cubicBezTo>
                <a:cubicBezTo>
                  <a:pt x="132" y="78"/>
                  <a:pt x="134" y="84"/>
                  <a:pt x="134" y="91"/>
                </a:cubicBezTo>
                <a:cubicBezTo>
                  <a:pt x="134" y="93"/>
                  <a:pt x="134" y="94"/>
                  <a:pt x="133" y="95"/>
                </a:cubicBezTo>
                <a:cubicBezTo>
                  <a:pt x="132" y="96"/>
                  <a:pt x="130" y="96"/>
                  <a:pt x="129" y="94"/>
                </a:cubicBezTo>
                <a:cubicBezTo>
                  <a:pt x="129" y="94"/>
                  <a:pt x="129" y="93"/>
                  <a:pt x="129" y="92"/>
                </a:cubicBezTo>
                <a:cubicBezTo>
                  <a:pt x="129" y="89"/>
                  <a:pt x="129" y="87"/>
                  <a:pt x="128" y="85"/>
                </a:cubicBezTo>
                <a:cubicBezTo>
                  <a:pt x="127" y="76"/>
                  <a:pt x="123" y="69"/>
                  <a:pt x="116" y="64"/>
                </a:cubicBezTo>
                <a:cubicBezTo>
                  <a:pt x="110" y="60"/>
                  <a:pt x="105" y="58"/>
                  <a:pt x="97" y="57"/>
                </a:cubicBezTo>
                <a:cubicBezTo>
                  <a:pt x="94" y="57"/>
                  <a:pt x="94" y="57"/>
                  <a:pt x="93" y="56"/>
                </a:cubicBezTo>
                <a:close/>
                <a:moveTo>
                  <a:pt x="119" y="88"/>
                </a:moveTo>
                <a:cubicBezTo>
                  <a:pt x="119" y="90"/>
                  <a:pt x="120" y="91"/>
                  <a:pt x="121" y="91"/>
                </a:cubicBezTo>
                <a:cubicBezTo>
                  <a:pt x="121" y="92"/>
                  <a:pt x="122" y="92"/>
                  <a:pt x="123" y="91"/>
                </a:cubicBezTo>
                <a:cubicBezTo>
                  <a:pt x="123" y="91"/>
                  <a:pt x="124" y="91"/>
                  <a:pt x="124" y="90"/>
                </a:cubicBezTo>
                <a:cubicBezTo>
                  <a:pt x="124" y="90"/>
                  <a:pt x="124" y="87"/>
                  <a:pt x="124" y="85"/>
                </a:cubicBezTo>
                <a:cubicBezTo>
                  <a:pt x="124" y="81"/>
                  <a:pt x="122" y="77"/>
                  <a:pt x="120" y="73"/>
                </a:cubicBezTo>
                <a:cubicBezTo>
                  <a:pt x="116" y="67"/>
                  <a:pt x="109" y="63"/>
                  <a:pt x="101" y="62"/>
                </a:cubicBezTo>
                <a:cubicBezTo>
                  <a:pt x="98" y="62"/>
                  <a:pt x="97" y="62"/>
                  <a:pt x="96" y="63"/>
                </a:cubicBezTo>
                <a:cubicBezTo>
                  <a:pt x="96" y="64"/>
                  <a:pt x="96" y="65"/>
                  <a:pt x="96" y="66"/>
                </a:cubicBezTo>
                <a:cubicBezTo>
                  <a:pt x="97" y="67"/>
                  <a:pt x="98" y="67"/>
                  <a:pt x="99" y="67"/>
                </a:cubicBezTo>
                <a:cubicBezTo>
                  <a:pt x="103" y="67"/>
                  <a:pt x="107" y="68"/>
                  <a:pt x="109" y="70"/>
                </a:cubicBezTo>
                <a:cubicBezTo>
                  <a:pt x="112" y="72"/>
                  <a:pt x="115" y="75"/>
                  <a:pt x="117" y="78"/>
                </a:cubicBezTo>
                <a:cubicBezTo>
                  <a:pt x="118" y="81"/>
                  <a:pt x="119" y="84"/>
                  <a:pt x="119" y="88"/>
                </a:cubicBezTo>
                <a:close/>
                <a:moveTo>
                  <a:pt x="104" y="72"/>
                </a:moveTo>
                <a:cubicBezTo>
                  <a:pt x="104" y="72"/>
                  <a:pt x="103" y="72"/>
                  <a:pt x="102" y="72"/>
                </a:cubicBezTo>
                <a:cubicBezTo>
                  <a:pt x="101" y="72"/>
                  <a:pt x="100" y="72"/>
                  <a:pt x="100" y="72"/>
                </a:cubicBezTo>
                <a:cubicBezTo>
                  <a:pt x="99" y="73"/>
                  <a:pt x="98" y="75"/>
                  <a:pt x="99" y="76"/>
                </a:cubicBezTo>
                <a:cubicBezTo>
                  <a:pt x="100" y="77"/>
                  <a:pt x="100" y="77"/>
                  <a:pt x="102" y="77"/>
                </a:cubicBezTo>
                <a:cubicBezTo>
                  <a:pt x="105" y="77"/>
                  <a:pt x="107" y="79"/>
                  <a:pt x="109" y="81"/>
                </a:cubicBezTo>
                <a:cubicBezTo>
                  <a:pt x="109" y="82"/>
                  <a:pt x="110" y="84"/>
                  <a:pt x="110" y="86"/>
                </a:cubicBezTo>
                <a:cubicBezTo>
                  <a:pt x="110" y="87"/>
                  <a:pt x="110" y="87"/>
                  <a:pt x="111" y="88"/>
                </a:cubicBezTo>
                <a:cubicBezTo>
                  <a:pt x="112" y="89"/>
                  <a:pt x="113" y="89"/>
                  <a:pt x="114" y="88"/>
                </a:cubicBezTo>
                <a:cubicBezTo>
                  <a:pt x="115" y="87"/>
                  <a:pt x="115" y="86"/>
                  <a:pt x="114" y="84"/>
                </a:cubicBezTo>
                <a:cubicBezTo>
                  <a:pt x="114" y="80"/>
                  <a:pt x="113" y="78"/>
                  <a:pt x="110" y="75"/>
                </a:cubicBezTo>
                <a:cubicBezTo>
                  <a:pt x="109" y="74"/>
                  <a:pt x="107" y="73"/>
                  <a:pt x="104" y="72"/>
                </a:cubicBezTo>
                <a:close/>
                <a:moveTo>
                  <a:pt x="124" y="109"/>
                </a:moveTo>
                <a:cubicBezTo>
                  <a:pt x="122" y="108"/>
                  <a:pt x="119" y="106"/>
                  <a:pt x="117" y="105"/>
                </a:cubicBezTo>
                <a:cubicBezTo>
                  <a:pt x="115" y="104"/>
                  <a:pt x="113" y="104"/>
                  <a:pt x="111" y="104"/>
                </a:cubicBezTo>
                <a:cubicBezTo>
                  <a:pt x="110" y="105"/>
                  <a:pt x="109" y="105"/>
                  <a:pt x="107" y="108"/>
                </a:cubicBezTo>
                <a:cubicBezTo>
                  <a:pt x="106" y="109"/>
                  <a:pt x="105" y="111"/>
                  <a:pt x="105" y="111"/>
                </a:cubicBezTo>
                <a:cubicBezTo>
                  <a:pt x="105" y="111"/>
                  <a:pt x="104" y="111"/>
                  <a:pt x="104" y="111"/>
                </a:cubicBezTo>
                <a:cubicBezTo>
                  <a:pt x="102" y="112"/>
                  <a:pt x="100" y="112"/>
                  <a:pt x="96" y="110"/>
                </a:cubicBezTo>
                <a:cubicBezTo>
                  <a:pt x="93" y="108"/>
                  <a:pt x="90" y="106"/>
                  <a:pt x="87" y="104"/>
                </a:cubicBezTo>
                <a:cubicBezTo>
                  <a:pt x="84" y="101"/>
                  <a:pt x="82" y="98"/>
                  <a:pt x="80" y="96"/>
                </a:cubicBezTo>
                <a:cubicBezTo>
                  <a:pt x="78" y="93"/>
                  <a:pt x="77" y="88"/>
                  <a:pt x="77" y="86"/>
                </a:cubicBezTo>
                <a:cubicBezTo>
                  <a:pt x="77" y="85"/>
                  <a:pt x="77" y="84"/>
                  <a:pt x="78" y="83"/>
                </a:cubicBezTo>
                <a:cubicBezTo>
                  <a:pt x="78" y="83"/>
                  <a:pt x="79" y="82"/>
                  <a:pt x="80" y="81"/>
                </a:cubicBezTo>
                <a:cubicBezTo>
                  <a:pt x="83" y="78"/>
                  <a:pt x="84" y="77"/>
                  <a:pt x="85" y="76"/>
                </a:cubicBezTo>
                <a:cubicBezTo>
                  <a:pt x="85" y="74"/>
                  <a:pt x="85" y="73"/>
                  <a:pt x="83" y="70"/>
                </a:cubicBezTo>
                <a:cubicBezTo>
                  <a:pt x="81" y="65"/>
                  <a:pt x="74" y="56"/>
                  <a:pt x="71" y="55"/>
                </a:cubicBezTo>
                <a:cubicBezTo>
                  <a:pt x="71" y="54"/>
                  <a:pt x="70" y="54"/>
                  <a:pt x="70" y="54"/>
                </a:cubicBezTo>
                <a:cubicBezTo>
                  <a:pt x="69" y="54"/>
                  <a:pt x="67" y="53"/>
                  <a:pt x="66" y="54"/>
                </a:cubicBezTo>
                <a:cubicBezTo>
                  <a:pt x="65" y="54"/>
                  <a:pt x="63" y="55"/>
                  <a:pt x="60" y="57"/>
                </a:cubicBezTo>
                <a:cubicBezTo>
                  <a:pt x="58" y="59"/>
                  <a:pt x="55" y="62"/>
                  <a:pt x="54" y="63"/>
                </a:cubicBezTo>
                <a:cubicBezTo>
                  <a:pt x="53" y="65"/>
                  <a:pt x="53" y="68"/>
                  <a:pt x="55" y="73"/>
                </a:cubicBezTo>
                <a:cubicBezTo>
                  <a:pt x="58" y="82"/>
                  <a:pt x="63" y="91"/>
                  <a:pt x="69" y="99"/>
                </a:cubicBezTo>
                <a:cubicBezTo>
                  <a:pt x="81" y="115"/>
                  <a:pt x="96" y="126"/>
                  <a:pt x="115" y="134"/>
                </a:cubicBezTo>
                <a:cubicBezTo>
                  <a:pt x="117" y="135"/>
                  <a:pt x="118" y="135"/>
                  <a:pt x="120" y="135"/>
                </a:cubicBezTo>
                <a:cubicBezTo>
                  <a:pt x="122" y="135"/>
                  <a:pt x="124" y="134"/>
                  <a:pt x="126" y="133"/>
                </a:cubicBezTo>
                <a:cubicBezTo>
                  <a:pt x="129" y="130"/>
                  <a:pt x="133" y="126"/>
                  <a:pt x="134" y="123"/>
                </a:cubicBezTo>
                <a:cubicBezTo>
                  <a:pt x="135" y="121"/>
                  <a:pt x="135" y="118"/>
                  <a:pt x="133" y="117"/>
                </a:cubicBezTo>
                <a:cubicBezTo>
                  <a:pt x="132" y="116"/>
                  <a:pt x="127" y="111"/>
                  <a:pt x="124" y="109"/>
                </a:cubicBezTo>
                <a:close/>
                <a:moveTo>
                  <a:pt x="155" y="152"/>
                </a:moveTo>
                <a:cubicBezTo>
                  <a:pt x="123" y="186"/>
                  <a:pt x="69" y="187"/>
                  <a:pt x="35" y="155"/>
                </a:cubicBezTo>
                <a:cubicBezTo>
                  <a:pt x="1" y="123"/>
                  <a:pt x="0" y="69"/>
                  <a:pt x="33" y="35"/>
                </a:cubicBezTo>
                <a:cubicBezTo>
                  <a:pt x="65" y="1"/>
                  <a:pt x="119" y="0"/>
                  <a:pt x="152" y="32"/>
                </a:cubicBezTo>
                <a:cubicBezTo>
                  <a:pt x="186" y="65"/>
                  <a:pt x="188" y="118"/>
                  <a:pt x="155" y="152"/>
                </a:cubicBezTo>
                <a:close/>
                <a:moveTo>
                  <a:pt x="148" y="37"/>
                </a:moveTo>
                <a:cubicBezTo>
                  <a:pt x="117" y="7"/>
                  <a:pt x="67" y="8"/>
                  <a:pt x="37" y="39"/>
                </a:cubicBezTo>
                <a:cubicBezTo>
                  <a:pt x="7" y="71"/>
                  <a:pt x="8" y="121"/>
                  <a:pt x="40" y="151"/>
                </a:cubicBezTo>
                <a:cubicBezTo>
                  <a:pt x="71" y="181"/>
                  <a:pt x="121" y="179"/>
                  <a:pt x="151" y="148"/>
                </a:cubicBezTo>
                <a:cubicBezTo>
                  <a:pt x="181" y="117"/>
                  <a:pt x="180" y="67"/>
                  <a:pt x="148" y="37"/>
                </a:cubicBezTo>
                <a:close/>
              </a:path>
            </a:pathLst>
          </a:custGeom>
          <a:solidFill>
            <a:srgbClr val="000000"/>
          </a:solidFill>
          <a:ln>
            <a:noFill/>
          </a:ln>
        </p:spPr>
        <p:style>
          <a:lnRef idx="0"/>
          <a:fillRef idx="0"/>
          <a:effectRef idx="0"/>
          <a:fontRef idx="minor"/>
        </p:style>
      </p:sp>
      <p:sp>
        <p:nvSpPr>
          <p:cNvPr id="702" name="CustomShape 10"/>
          <p:cNvSpPr/>
          <p:nvPr/>
        </p:nvSpPr>
        <p:spPr>
          <a:xfrm>
            <a:off x="5971320" y="5235480"/>
            <a:ext cx="361080" cy="360720"/>
          </a:xfrm>
          <a:custGeom>
            <a:avLst/>
            <a:gdLst/>
            <a:ahLst/>
            <a:rect l="l" t="t" r="r" b="b"/>
            <a:pathLst>
              <a:path w="188" h="187">
                <a:moveTo>
                  <a:pt x="153" y="32"/>
                </a:moveTo>
                <a:cubicBezTo>
                  <a:pt x="119" y="0"/>
                  <a:pt x="65" y="1"/>
                  <a:pt x="33" y="35"/>
                </a:cubicBezTo>
                <a:cubicBezTo>
                  <a:pt x="0" y="69"/>
                  <a:pt x="2" y="123"/>
                  <a:pt x="35" y="155"/>
                </a:cubicBezTo>
                <a:cubicBezTo>
                  <a:pt x="69" y="187"/>
                  <a:pt x="123" y="186"/>
                  <a:pt x="155" y="152"/>
                </a:cubicBezTo>
                <a:cubicBezTo>
                  <a:pt x="188" y="118"/>
                  <a:pt x="186" y="65"/>
                  <a:pt x="153" y="32"/>
                </a:cubicBezTo>
                <a:close/>
                <a:moveTo>
                  <a:pt x="151" y="148"/>
                </a:moveTo>
                <a:cubicBezTo>
                  <a:pt x="121" y="179"/>
                  <a:pt x="71" y="181"/>
                  <a:pt x="40" y="151"/>
                </a:cubicBezTo>
                <a:cubicBezTo>
                  <a:pt x="8" y="121"/>
                  <a:pt x="7" y="71"/>
                  <a:pt x="37" y="39"/>
                </a:cubicBezTo>
                <a:cubicBezTo>
                  <a:pt x="67" y="8"/>
                  <a:pt x="117" y="7"/>
                  <a:pt x="148" y="37"/>
                </a:cubicBezTo>
                <a:cubicBezTo>
                  <a:pt x="180" y="67"/>
                  <a:pt x="181" y="117"/>
                  <a:pt x="151" y="148"/>
                </a:cubicBezTo>
                <a:close/>
                <a:moveTo>
                  <a:pt x="116" y="104"/>
                </a:moveTo>
                <a:cubicBezTo>
                  <a:pt x="117" y="104"/>
                  <a:pt x="117" y="107"/>
                  <a:pt x="116" y="109"/>
                </a:cubicBezTo>
                <a:cubicBezTo>
                  <a:pt x="115" y="112"/>
                  <a:pt x="110" y="114"/>
                  <a:pt x="108" y="114"/>
                </a:cubicBezTo>
                <a:cubicBezTo>
                  <a:pt x="106" y="114"/>
                  <a:pt x="106" y="116"/>
                  <a:pt x="95" y="112"/>
                </a:cubicBezTo>
                <a:cubicBezTo>
                  <a:pt x="84" y="107"/>
                  <a:pt x="77" y="96"/>
                  <a:pt x="77" y="95"/>
                </a:cubicBezTo>
                <a:cubicBezTo>
                  <a:pt x="76" y="95"/>
                  <a:pt x="72" y="89"/>
                  <a:pt x="72" y="84"/>
                </a:cubicBezTo>
                <a:cubicBezTo>
                  <a:pt x="72" y="79"/>
                  <a:pt x="75" y="76"/>
                  <a:pt x="76" y="75"/>
                </a:cubicBezTo>
                <a:cubicBezTo>
                  <a:pt x="77" y="74"/>
                  <a:pt x="78" y="74"/>
                  <a:pt x="79" y="74"/>
                </a:cubicBezTo>
                <a:cubicBezTo>
                  <a:pt x="80" y="74"/>
                  <a:pt x="80" y="74"/>
                  <a:pt x="81" y="74"/>
                </a:cubicBezTo>
                <a:cubicBezTo>
                  <a:pt x="82" y="74"/>
                  <a:pt x="83" y="73"/>
                  <a:pt x="84" y="76"/>
                </a:cubicBezTo>
                <a:cubicBezTo>
                  <a:pt x="84" y="78"/>
                  <a:pt x="87" y="83"/>
                  <a:pt x="87" y="84"/>
                </a:cubicBezTo>
                <a:cubicBezTo>
                  <a:pt x="87" y="84"/>
                  <a:pt x="87" y="85"/>
                  <a:pt x="87" y="86"/>
                </a:cubicBezTo>
                <a:cubicBezTo>
                  <a:pt x="87" y="86"/>
                  <a:pt x="86" y="87"/>
                  <a:pt x="86" y="87"/>
                </a:cubicBezTo>
                <a:cubicBezTo>
                  <a:pt x="85" y="88"/>
                  <a:pt x="85" y="89"/>
                  <a:pt x="84" y="89"/>
                </a:cubicBezTo>
                <a:cubicBezTo>
                  <a:pt x="84" y="90"/>
                  <a:pt x="83" y="90"/>
                  <a:pt x="84" y="91"/>
                </a:cubicBezTo>
                <a:cubicBezTo>
                  <a:pt x="84" y="92"/>
                  <a:pt x="87" y="96"/>
                  <a:pt x="90" y="99"/>
                </a:cubicBezTo>
                <a:cubicBezTo>
                  <a:pt x="94" y="103"/>
                  <a:pt x="98" y="104"/>
                  <a:pt x="99" y="104"/>
                </a:cubicBezTo>
                <a:cubicBezTo>
                  <a:pt x="100" y="105"/>
                  <a:pt x="100" y="105"/>
                  <a:pt x="101" y="104"/>
                </a:cubicBezTo>
                <a:cubicBezTo>
                  <a:pt x="102" y="103"/>
                  <a:pt x="104" y="101"/>
                  <a:pt x="104" y="100"/>
                </a:cubicBezTo>
                <a:cubicBezTo>
                  <a:pt x="105" y="99"/>
                  <a:pt x="106" y="99"/>
                  <a:pt x="107" y="99"/>
                </a:cubicBezTo>
                <a:cubicBezTo>
                  <a:pt x="108" y="100"/>
                  <a:pt x="113" y="102"/>
                  <a:pt x="114" y="103"/>
                </a:cubicBezTo>
                <a:cubicBezTo>
                  <a:pt x="115" y="103"/>
                  <a:pt x="116" y="104"/>
                  <a:pt x="116" y="104"/>
                </a:cubicBezTo>
                <a:close/>
                <a:moveTo>
                  <a:pt x="94" y="50"/>
                </a:moveTo>
                <a:cubicBezTo>
                  <a:pt x="69" y="50"/>
                  <a:pt x="50" y="69"/>
                  <a:pt x="50" y="94"/>
                </a:cubicBezTo>
                <a:cubicBezTo>
                  <a:pt x="50" y="102"/>
                  <a:pt x="52" y="110"/>
                  <a:pt x="56" y="117"/>
                </a:cubicBezTo>
                <a:cubicBezTo>
                  <a:pt x="48" y="140"/>
                  <a:pt x="48" y="140"/>
                  <a:pt x="48" y="140"/>
                </a:cubicBezTo>
                <a:cubicBezTo>
                  <a:pt x="73" y="132"/>
                  <a:pt x="73" y="132"/>
                  <a:pt x="73" y="132"/>
                </a:cubicBezTo>
                <a:cubicBezTo>
                  <a:pt x="79" y="136"/>
                  <a:pt x="86" y="138"/>
                  <a:pt x="94" y="138"/>
                </a:cubicBezTo>
                <a:cubicBezTo>
                  <a:pt x="118" y="138"/>
                  <a:pt x="138" y="118"/>
                  <a:pt x="138" y="94"/>
                </a:cubicBezTo>
                <a:cubicBezTo>
                  <a:pt x="138" y="69"/>
                  <a:pt x="118" y="50"/>
                  <a:pt x="94" y="50"/>
                </a:cubicBezTo>
                <a:close/>
                <a:moveTo>
                  <a:pt x="94" y="131"/>
                </a:moveTo>
                <a:cubicBezTo>
                  <a:pt x="86" y="131"/>
                  <a:pt x="79" y="129"/>
                  <a:pt x="73" y="125"/>
                </a:cubicBezTo>
                <a:cubicBezTo>
                  <a:pt x="59" y="129"/>
                  <a:pt x="59" y="129"/>
                  <a:pt x="59" y="129"/>
                </a:cubicBezTo>
                <a:cubicBezTo>
                  <a:pt x="64" y="116"/>
                  <a:pt x="64" y="116"/>
                  <a:pt x="64" y="116"/>
                </a:cubicBezTo>
                <a:cubicBezTo>
                  <a:pt x="59" y="109"/>
                  <a:pt x="57" y="102"/>
                  <a:pt x="57" y="94"/>
                </a:cubicBezTo>
                <a:cubicBezTo>
                  <a:pt x="57" y="73"/>
                  <a:pt x="73" y="57"/>
                  <a:pt x="94" y="57"/>
                </a:cubicBezTo>
                <a:cubicBezTo>
                  <a:pt x="115" y="57"/>
                  <a:pt x="131" y="73"/>
                  <a:pt x="131" y="94"/>
                </a:cubicBezTo>
                <a:cubicBezTo>
                  <a:pt x="131" y="114"/>
                  <a:pt x="115" y="131"/>
                  <a:pt x="94" y="131"/>
                </a:cubicBezTo>
                <a:close/>
              </a:path>
            </a:pathLst>
          </a:custGeom>
          <a:solidFill>
            <a:srgbClr val="000000"/>
          </a:solidFill>
          <a:ln>
            <a:noFill/>
          </a:ln>
        </p:spPr>
        <p:style>
          <a:lnRef idx="0"/>
          <a:fillRef idx="0"/>
          <a:effectRef idx="0"/>
          <a:fontRef idx="minor"/>
        </p:style>
      </p:sp>
      <p:sp>
        <p:nvSpPr>
          <p:cNvPr id="703" name="CustomShape 11"/>
          <p:cNvSpPr/>
          <p:nvPr/>
        </p:nvSpPr>
        <p:spPr>
          <a:xfrm>
            <a:off x="3509640" y="5234400"/>
            <a:ext cx="358920" cy="362520"/>
          </a:xfrm>
          <a:custGeom>
            <a:avLst/>
            <a:gdLst/>
            <a:ahLst/>
            <a:rect l="l" t="t" r="r" b="b"/>
            <a:pathLst>
              <a:path w="187" h="188">
                <a:moveTo>
                  <a:pt x="152" y="33"/>
                </a:moveTo>
                <a:cubicBezTo>
                  <a:pt x="118" y="0"/>
                  <a:pt x="64" y="2"/>
                  <a:pt x="32" y="35"/>
                </a:cubicBezTo>
                <a:cubicBezTo>
                  <a:pt x="0" y="69"/>
                  <a:pt x="1" y="123"/>
                  <a:pt x="35" y="155"/>
                </a:cubicBezTo>
                <a:cubicBezTo>
                  <a:pt x="69" y="188"/>
                  <a:pt x="122" y="186"/>
                  <a:pt x="155" y="153"/>
                </a:cubicBezTo>
                <a:cubicBezTo>
                  <a:pt x="187" y="119"/>
                  <a:pt x="186" y="65"/>
                  <a:pt x="152" y="33"/>
                </a:cubicBezTo>
                <a:close/>
                <a:moveTo>
                  <a:pt x="150" y="148"/>
                </a:moveTo>
                <a:cubicBezTo>
                  <a:pt x="120" y="180"/>
                  <a:pt x="70" y="181"/>
                  <a:pt x="39" y="151"/>
                </a:cubicBezTo>
                <a:cubicBezTo>
                  <a:pt x="8" y="121"/>
                  <a:pt x="6" y="71"/>
                  <a:pt x="36" y="40"/>
                </a:cubicBezTo>
                <a:cubicBezTo>
                  <a:pt x="66" y="8"/>
                  <a:pt x="116" y="7"/>
                  <a:pt x="147" y="37"/>
                </a:cubicBezTo>
                <a:cubicBezTo>
                  <a:pt x="179" y="67"/>
                  <a:pt x="180" y="117"/>
                  <a:pt x="150" y="148"/>
                </a:cubicBezTo>
                <a:close/>
                <a:moveTo>
                  <a:pt x="111" y="91"/>
                </a:moveTo>
                <a:cubicBezTo>
                  <a:pt x="84" y="58"/>
                  <a:pt x="84" y="58"/>
                  <a:pt x="84" y="58"/>
                </a:cubicBezTo>
                <a:cubicBezTo>
                  <a:pt x="120" y="80"/>
                  <a:pt x="120" y="80"/>
                  <a:pt x="120" y="80"/>
                </a:cubicBezTo>
                <a:lnTo>
                  <a:pt x="111" y="91"/>
                </a:lnTo>
                <a:close/>
                <a:moveTo>
                  <a:pt x="109" y="94"/>
                </a:moveTo>
                <a:cubicBezTo>
                  <a:pt x="76" y="134"/>
                  <a:pt x="76" y="134"/>
                  <a:pt x="76" y="134"/>
                </a:cubicBezTo>
                <a:cubicBezTo>
                  <a:pt x="76" y="134"/>
                  <a:pt x="76" y="134"/>
                  <a:pt x="76" y="134"/>
                </a:cubicBezTo>
                <a:cubicBezTo>
                  <a:pt x="76" y="134"/>
                  <a:pt x="76" y="134"/>
                  <a:pt x="76" y="134"/>
                </a:cubicBezTo>
                <a:cubicBezTo>
                  <a:pt x="74" y="135"/>
                  <a:pt x="72" y="136"/>
                  <a:pt x="71" y="136"/>
                </a:cubicBezTo>
                <a:cubicBezTo>
                  <a:pt x="68" y="136"/>
                  <a:pt x="66" y="133"/>
                  <a:pt x="66" y="128"/>
                </a:cubicBezTo>
                <a:cubicBezTo>
                  <a:pt x="66" y="60"/>
                  <a:pt x="66" y="60"/>
                  <a:pt x="66" y="60"/>
                </a:cubicBezTo>
                <a:cubicBezTo>
                  <a:pt x="66" y="57"/>
                  <a:pt x="67" y="52"/>
                  <a:pt x="71" y="52"/>
                </a:cubicBezTo>
                <a:cubicBezTo>
                  <a:pt x="72" y="52"/>
                  <a:pt x="74" y="53"/>
                  <a:pt x="76" y="54"/>
                </a:cubicBezTo>
                <a:cubicBezTo>
                  <a:pt x="76" y="54"/>
                  <a:pt x="76" y="54"/>
                  <a:pt x="76" y="54"/>
                </a:cubicBezTo>
                <a:cubicBezTo>
                  <a:pt x="76" y="54"/>
                  <a:pt x="76" y="54"/>
                  <a:pt x="76" y="54"/>
                </a:cubicBezTo>
                <a:lnTo>
                  <a:pt x="109" y="94"/>
                </a:lnTo>
                <a:close/>
                <a:moveTo>
                  <a:pt x="111" y="96"/>
                </a:moveTo>
                <a:cubicBezTo>
                  <a:pt x="120" y="108"/>
                  <a:pt x="120" y="108"/>
                  <a:pt x="120" y="108"/>
                </a:cubicBezTo>
                <a:cubicBezTo>
                  <a:pt x="84" y="130"/>
                  <a:pt x="84" y="130"/>
                  <a:pt x="84" y="130"/>
                </a:cubicBezTo>
                <a:lnTo>
                  <a:pt x="111" y="96"/>
                </a:lnTo>
                <a:close/>
                <a:moveTo>
                  <a:pt x="141" y="94"/>
                </a:moveTo>
                <a:cubicBezTo>
                  <a:pt x="141" y="96"/>
                  <a:pt x="140" y="98"/>
                  <a:pt x="137" y="100"/>
                </a:cubicBezTo>
                <a:cubicBezTo>
                  <a:pt x="125" y="107"/>
                  <a:pt x="125" y="107"/>
                  <a:pt x="125" y="107"/>
                </a:cubicBezTo>
                <a:cubicBezTo>
                  <a:pt x="115" y="94"/>
                  <a:pt x="115" y="94"/>
                  <a:pt x="115" y="94"/>
                </a:cubicBezTo>
                <a:cubicBezTo>
                  <a:pt x="125" y="81"/>
                  <a:pt x="125" y="81"/>
                  <a:pt x="125" y="81"/>
                </a:cubicBezTo>
                <a:cubicBezTo>
                  <a:pt x="137" y="88"/>
                  <a:pt x="137" y="88"/>
                  <a:pt x="137" y="88"/>
                </a:cubicBezTo>
                <a:cubicBezTo>
                  <a:pt x="140" y="90"/>
                  <a:pt x="141" y="92"/>
                  <a:pt x="141" y="94"/>
                </a:cubicBezTo>
                <a:close/>
              </a:path>
            </a:pathLst>
          </a:custGeom>
          <a:solidFill>
            <a:srgbClr val="000000"/>
          </a:solidFill>
          <a:ln>
            <a:noFill/>
          </a:ln>
        </p:spPr>
        <p:style>
          <a:lnRef idx="0"/>
          <a:fillRef idx="0"/>
          <a:effectRef idx="0"/>
          <a:fontRef idx="minor"/>
        </p:style>
      </p:sp>
      <p:sp>
        <p:nvSpPr>
          <p:cNvPr id="704" name="CustomShape 12"/>
          <p:cNvSpPr/>
          <p:nvPr/>
        </p:nvSpPr>
        <p:spPr>
          <a:xfrm>
            <a:off x="3000240" y="5235480"/>
            <a:ext cx="361080" cy="360720"/>
          </a:xfrm>
          <a:custGeom>
            <a:avLst/>
            <a:gdLst/>
            <a:ahLst/>
            <a:rect l="l" t="t" r="r" b="b"/>
            <a:pathLst>
              <a:path w="188" h="187">
                <a:moveTo>
                  <a:pt x="153" y="32"/>
                </a:moveTo>
                <a:cubicBezTo>
                  <a:pt x="119" y="0"/>
                  <a:pt x="65" y="1"/>
                  <a:pt x="33" y="35"/>
                </a:cubicBezTo>
                <a:cubicBezTo>
                  <a:pt x="0" y="69"/>
                  <a:pt x="2" y="123"/>
                  <a:pt x="35" y="155"/>
                </a:cubicBezTo>
                <a:cubicBezTo>
                  <a:pt x="69" y="187"/>
                  <a:pt x="123" y="186"/>
                  <a:pt x="155" y="152"/>
                </a:cubicBezTo>
                <a:cubicBezTo>
                  <a:pt x="188" y="118"/>
                  <a:pt x="186" y="64"/>
                  <a:pt x="153" y="32"/>
                </a:cubicBezTo>
                <a:close/>
                <a:moveTo>
                  <a:pt x="151" y="148"/>
                </a:moveTo>
                <a:cubicBezTo>
                  <a:pt x="121" y="179"/>
                  <a:pt x="71" y="180"/>
                  <a:pt x="40" y="150"/>
                </a:cubicBezTo>
                <a:cubicBezTo>
                  <a:pt x="8" y="120"/>
                  <a:pt x="7" y="71"/>
                  <a:pt x="37" y="39"/>
                </a:cubicBezTo>
                <a:cubicBezTo>
                  <a:pt x="67" y="8"/>
                  <a:pt x="117" y="7"/>
                  <a:pt x="148" y="37"/>
                </a:cubicBezTo>
                <a:cubicBezTo>
                  <a:pt x="180" y="67"/>
                  <a:pt x="181" y="116"/>
                  <a:pt x="151" y="148"/>
                </a:cubicBezTo>
                <a:close/>
                <a:moveTo>
                  <a:pt x="131" y="110"/>
                </a:moveTo>
                <a:cubicBezTo>
                  <a:pt x="131" y="110"/>
                  <a:pt x="125" y="124"/>
                  <a:pt x="120" y="129"/>
                </a:cubicBezTo>
                <a:cubicBezTo>
                  <a:pt x="114" y="134"/>
                  <a:pt x="112" y="135"/>
                  <a:pt x="107" y="133"/>
                </a:cubicBezTo>
                <a:cubicBezTo>
                  <a:pt x="103" y="132"/>
                  <a:pt x="99" y="129"/>
                  <a:pt x="94" y="130"/>
                </a:cubicBezTo>
                <a:cubicBezTo>
                  <a:pt x="89" y="131"/>
                  <a:pt x="85" y="134"/>
                  <a:pt x="81" y="134"/>
                </a:cubicBezTo>
                <a:cubicBezTo>
                  <a:pt x="77" y="134"/>
                  <a:pt x="71" y="130"/>
                  <a:pt x="65" y="120"/>
                </a:cubicBezTo>
                <a:cubicBezTo>
                  <a:pt x="59" y="110"/>
                  <a:pt x="56" y="97"/>
                  <a:pt x="58" y="87"/>
                </a:cubicBezTo>
                <a:cubicBezTo>
                  <a:pt x="59" y="77"/>
                  <a:pt x="67" y="69"/>
                  <a:pt x="74" y="67"/>
                </a:cubicBezTo>
                <a:cubicBezTo>
                  <a:pt x="85" y="64"/>
                  <a:pt x="89" y="70"/>
                  <a:pt x="94" y="70"/>
                </a:cubicBezTo>
                <a:cubicBezTo>
                  <a:pt x="94" y="70"/>
                  <a:pt x="96" y="70"/>
                  <a:pt x="100" y="69"/>
                </a:cubicBezTo>
                <a:cubicBezTo>
                  <a:pt x="104" y="67"/>
                  <a:pt x="108" y="65"/>
                  <a:pt x="116" y="67"/>
                </a:cubicBezTo>
                <a:cubicBezTo>
                  <a:pt x="123" y="68"/>
                  <a:pt x="128" y="75"/>
                  <a:pt x="128" y="75"/>
                </a:cubicBezTo>
                <a:cubicBezTo>
                  <a:pt x="128" y="75"/>
                  <a:pt x="116" y="82"/>
                  <a:pt x="119" y="95"/>
                </a:cubicBezTo>
                <a:cubicBezTo>
                  <a:pt x="121" y="107"/>
                  <a:pt x="131" y="110"/>
                  <a:pt x="131" y="110"/>
                </a:cubicBezTo>
                <a:close/>
                <a:moveTo>
                  <a:pt x="94" y="65"/>
                </a:moveTo>
                <a:cubicBezTo>
                  <a:pt x="94" y="65"/>
                  <a:pt x="93" y="56"/>
                  <a:pt x="98" y="51"/>
                </a:cubicBezTo>
                <a:cubicBezTo>
                  <a:pt x="104" y="46"/>
                  <a:pt x="111" y="44"/>
                  <a:pt x="111" y="44"/>
                </a:cubicBezTo>
                <a:cubicBezTo>
                  <a:pt x="111" y="44"/>
                  <a:pt x="113" y="53"/>
                  <a:pt x="108" y="59"/>
                </a:cubicBezTo>
                <a:cubicBezTo>
                  <a:pt x="102" y="64"/>
                  <a:pt x="94" y="65"/>
                  <a:pt x="94" y="65"/>
                </a:cubicBezTo>
                <a:close/>
              </a:path>
            </a:pathLst>
          </a:custGeom>
          <a:solidFill>
            <a:srgbClr val="000000"/>
          </a:solidFill>
          <a:ln>
            <a:noFill/>
          </a:ln>
        </p:spPr>
        <p:style>
          <a:lnRef idx="0"/>
          <a:fillRef idx="0"/>
          <a:effectRef idx="0"/>
          <a:fontRef idx="minor"/>
        </p:style>
      </p:sp>
      <p:sp>
        <p:nvSpPr>
          <p:cNvPr id="705" name="CustomShape 13"/>
          <p:cNvSpPr/>
          <p:nvPr/>
        </p:nvSpPr>
        <p:spPr>
          <a:xfrm>
            <a:off x="1999800" y="5235480"/>
            <a:ext cx="359640" cy="360720"/>
          </a:xfrm>
          <a:custGeom>
            <a:avLst/>
            <a:gdLst/>
            <a:ahLst/>
            <a:rect l="l" t="t" r="r" b="b"/>
            <a:pathLst>
              <a:path w="187" h="187">
                <a:moveTo>
                  <a:pt x="152" y="32"/>
                </a:moveTo>
                <a:cubicBezTo>
                  <a:pt x="118" y="0"/>
                  <a:pt x="65" y="1"/>
                  <a:pt x="32" y="35"/>
                </a:cubicBezTo>
                <a:cubicBezTo>
                  <a:pt x="0" y="69"/>
                  <a:pt x="1" y="122"/>
                  <a:pt x="35" y="155"/>
                </a:cubicBezTo>
                <a:cubicBezTo>
                  <a:pt x="69" y="187"/>
                  <a:pt x="123" y="186"/>
                  <a:pt x="155" y="152"/>
                </a:cubicBezTo>
                <a:cubicBezTo>
                  <a:pt x="187" y="118"/>
                  <a:pt x="186" y="64"/>
                  <a:pt x="152" y="32"/>
                </a:cubicBezTo>
                <a:close/>
                <a:moveTo>
                  <a:pt x="151" y="148"/>
                </a:moveTo>
                <a:cubicBezTo>
                  <a:pt x="121" y="179"/>
                  <a:pt x="71" y="180"/>
                  <a:pt x="39" y="150"/>
                </a:cubicBezTo>
                <a:cubicBezTo>
                  <a:pt x="8" y="120"/>
                  <a:pt x="7" y="70"/>
                  <a:pt x="37" y="39"/>
                </a:cubicBezTo>
                <a:cubicBezTo>
                  <a:pt x="67" y="8"/>
                  <a:pt x="117" y="7"/>
                  <a:pt x="148" y="36"/>
                </a:cubicBezTo>
                <a:cubicBezTo>
                  <a:pt x="179" y="66"/>
                  <a:pt x="181" y="116"/>
                  <a:pt x="151" y="148"/>
                </a:cubicBezTo>
                <a:close/>
                <a:moveTo>
                  <a:pt x="57" y="97"/>
                </a:moveTo>
                <a:cubicBezTo>
                  <a:pt x="86" y="97"/>
                  <a:pt x="86" y="97"/>
                  <a:pt x="86" y="97"/>
                </a:cubicBezTo>
                <a:cubicBezTo>
                  <a:pt x="86" y="125"/>
                  <a:pt x="86" y="125"/>
                  <a:pt x="86" y="125"/>
                </a:cubicBezTo>
                <a:cubicBezTo>
                  <a:pt x="57" y="121"/>
                  <a:pt x="57" y="121"/>
                  <a:pt x="57" y="121"/>
                </a:cubicBezTo>
                <a:lnTo>
                  <a:pt x="57" y="97"/>
                </a:lnTo>
                <a:close/>
                <a:moveTo>
                  <a:pt x="129" y="93"/>
                </a:moveTo>
                <a:cubicBezTo>
                  <a:pt x="91" y="93"/>
                  <a:pt x="91" y="93"/>
                  <a:pt x="91" y="93"/>
                </a:cubicBezTo>
                <a:cubicBezTo>
                  <a:pt x="91" y="65"/>
                  <a:pt x="91" y="65"/>
                  <a:pt x="91" y="65"/>
                </a:cubicBezTo>
                <a:cubicBezTo>
                  <a:pt x="129" y="59"/>
                  <a:pt x="129" y="59"/>
                  <a:pt x="129" y="59"/>
                </a:cubicBezTo>
                <a:lnTo>
                  <a:pt x="129" y="93"/>
                </a:lnTo>
                <a:close/>
                <a:moveTo>
                  <a:pt x="91" y="97"/>
                </a:moveTo>
                <a:cubicBezTo>
                  <a:pt x="129" y="97"/>
                  <a:pt x="129" y="97"/>
                  <a:pt x="129" y="97"/>
                </a:cubicBezTo>
                <a:cubicBezTo>
                  <a:pt x="129" y="131"/>
                  <a:pt x="129" y="131"/>
                  <a:pt x="129" y="131"/>
                </a:cubicBezTo>
                <a:cubicBezTo>
                  <a:pt x="91" y="126"/>
                  <a:pt x="91" y="126"/>
                  <a:pt x="91" y="126"/>
                </a:cubicBezTo>
                <a:lnTo>
                  <a:pt x="91" y="97"/>
                </a:lnTo>
                <a:close/>
                <a:moveTo>
                  <a:pt x="57" y="69"/>
                </a:moveTo>
                <a:cubicBezTo>
                  <a:pt x="86" y="65"/>
                  <a:pt x="86" y="65"/>
                  <a:pt x="86" y="65"/>
                </a:cubicBezTo>
                <a:cubicBezTo>
                  <a:pt x="86" y="93"/>
                  <a:pt x="86" y="93"/>
                  <a:pt x="86" y="93"/>
                </a:cubicBezTo>
                <a:cubicBezTo>
                  <a:pt x="57" y="93"/>
                  <a:pt x="57" y="93"/>
                  <a:pt x="57" y="93"/>
                </a:cubicBezTo>
                <a:lnTo>
                  <a:pt x="57" y="69"/>
                </a:lnTo>
                <a:close/>
              </a:path>
            </a:pathLst>
          </a:custGeom>
          <a:solidFill>
            <a:srgbClr val="000000"/>
          </a:solidFill>
          <a:ln>
            <a:noFill/>
          </a:ln>
        </p:spPr>
        <p:style>
          <a:lnRef idx="0"/>
          <a:fillRef idx="0"/>
          <a:effectRef idx="0"/>
          <a:fontRef idx="minor"/>
        </p:style>
      </p:sp>
      <p:sp>
        <p:nvSpPr>
          <p:cNvPr id="706" name="CustomShape 14"/>
          <p:cNvSpPr/>
          <p:nvPr/>
        </p:nvSpPr>
        <p:spPr>
          <a:xfrm>
            <a:off x="2491560" y="5235480"/>
            <a:ext cx="361080" cy="360720"/>
          </a:xfrm>
          <a:custGeom>
            <a:avLst/>
            <a:gdLst/>
            <a:ahLst/>
            <a:rect l="l" t="t" r="r" b="b"/>
            <a:pathLst>
              <a:path w="188" h="187">
                <a:moveTo>
                  <a:pt x="152" y="32"/>
                </a:moveTo>
                <a:cubicBezTo>
                  <a:pt x="119" y="0"/>
                  <a:pt x="65" y="1"/>
                  <a:pt x="33" y="35"/>
                </a:cubicBezTo>
                <a:cubicBezTo>
                  <a:pt x="0" y="69"/>
                  <a:pt x="1" y="122"/>
                  <a:pt x="35" y="155"/>
                </a:cubicBezTo>
                <a:cubicBezTo>
                  <a:pt x="69" y="187"/>
                  <a:pt x="123" y="186"/>
                  <a:pt x="155" y="152"/>
                </a:cubicBezTo>
                <a:cubicBezTo>
                  <a:pt x="188" y="118"/>
                  <a:pt x="186" y="64"/>
                  <a:pt x="152" y="32"/>
                </a:cubicBezTo>
                <a:close/>
                <a:moveTo>
                  <a:pt x="151" y="148"/>
                </a:moveTo>
                <a:cubicBezTo>
                  <a:pt x="121" y="179"/>
                  <a:pt x="71" y="180"/>
                  <a:pt x="40" y="150"/>
                </a:cubicBezTo>
                <a:cubicBezTo>
                  <a:pt x="8" y="120"/>
                  <a:pt x="7" y="71"/>
                  <a:pt x="37" y="39"/>
                </a:cubicBezTo>
                <a:cubicBezTo>
                  <a:pt x="67" y="8"/>
                  <a:pt x="117" y="7"/>
                  <a:pt x="148" y="37"/>
                </a:cubicBezTo>
                <a:cubicBezTo>
                  <a:pt x="180" y="67"/>
                  <a:pt x="181" y="116"/>
                  <a:pt x="151" y="148"/>
                </a:cubicBezTo>
                <a:close/>
                <a:moveTo>
                  <a:pt x="67" y="83"/>
                </a:moveTo>
                <a:cubicBezTo>
                  <a:pt x="67" y="106"/>
                  <a:pt x="67" y="106"/>
                  <a:pt x="67" y="106"/>
                </a:cubicBezTo>
                <a:cubicBezTo>
                  <a:pt x="67" y="109"/>
                  <a:pt x="64" y="112"/>
                  <a:pt x="61" y="112"/>
                </a:cubicBezTo>
                <a:cubicBezTo>
                  <a:pt x="61" y="112"/>
                  <a:pt x="61" y="112"/>
                  <a:pt x="61" y="112"/>
                </a:cubicBezTo>
                <a:cubicBezTo>
                  <a:pt x="58" y="112"/>
                  <a:pt x="56" y="109"/>
                  <a:pt x="56" y="106"/>
                </a:cubicBezTo>
                <a:cubicBezTo>
                  <a:pt x="56" y="83"/>
                  <a:pt x="56" y="83"/>
                  <a:pt x="56" y="83"/>
                </a:cubicBezTo>
                <a:cubicBezTo>
                  <a:pt x="56" y="80"/>
                  <a:pt x="58" y="78"/>
                  <a:pt x="61" y="78"/>
                </a:cubicBezTo>
                <a:cubicBezTo>
                  <a:pt x="61" y="78"/>
                  <a:pt x="61" y="78"/>
                  <a:pt x="61" y="78"/>
                </a:cubicBezTo>
                <a:cubicBezTo>
                  <a:pt x="64" y="78"/>
                  <a:pt x="67" y="80"/>
                  <a:pt x="67" y="83"/>
                </a:cubicBezTo>
                <a:close/>
                <a:moveTo>
                  <a:pt x="69" y="79"/>
                </a:moveTo>
                <a:cubicBezTo>
                  <a:pt x="119" y="79"/>
                  <a:pt x="119" y="79"/>
                  <a:pt x="119" y="79"/>
                </a:cubicBezTo>
                <a:cubicBezTo>
                  <a:pt x="119" y="115"/>
                  <a:pt x="119" y="115"/>
                  <a:pt x="119" y="115"/>
                </a:cubicBezTo>
                <a:cubicBezTo>
                  <a:pt x="119" y="118"/>
                  <a:pt x="116" y="120"/>
                  <a:pt x="114" y="120"/>
                </a:cubicBezTo>
                <a:cubicBezTo>
                  <a:pt x="108" y="120"/>
                  <a:pt x="108" y="120"/>
                  <a:pt x="108" y="120"/>
                </a:cubicBezTo>
                <a:cubicBezTo>
                  <a:pt x="108" y="133"/>
                  <a:pt x="108" y="133"/>
                  <a:pt x="108" y="133"/>
                </a:cubicBezTo>
                <a:cubicBezTo>
                  <a:pt x="108" y="136"/>
                  <a:pt x="106" y="138"/>
                  <a:pt x="103" y="138"/>
                </a:cubicBezTo>
                <a:cubicBezTo>
                  <a:pt x="103" y="138"/>
                  <a:pt x="103" y="138"/>
                  <a:pt x="103" y="138"/>
                </a:cubicBezTo>
                <a:cubicBezTo>
                  <a:pt x="100" y="138"/>
                  <a:pt x="98" y="136"/>
                  <a:pt x="98" y="133"/>
                </a:cubicBezTo>
                <a:cubicBezTo>
                  <a:pt x="98" y="120"/>
                  <a:pt x="98" y="120"/>
                  <a:pt x="98" y="120"/>
                </a:cubicBezTo>
                <a:cubicBezTo>
                  <a:pt x="90" y="120"/>
                  <a:pt x="90" y="120"/>
                  <a:pt x="90" y="120"/>
                </a:cubicBezTo>
                <a:cubicBezTo>
                  <a:pt x="90" y="133"/>
                  <a:pt x="90" y="133"/>
                  <a:pt x="90" y="133"/>
                </a:cubicBezTo>
                <a:cubicBezTo>
                  <a:pt x="90" y="136"/>
                  <a:pt x="88" y="138"/>
                  <a:pt x="85" y="138"/>
                </a:cubicBezTo>
                <a:cubicBezTo>
                  <a:pt x="85" y="138"/>
                  <a:pt x="85" y="138"/>
                  <a:pt x="85" y="138"/>
                </a:cubicBezTo>
                <a:cubicBezTo>
                  <a:pt x="82" y="138"/>
                  <a:pt x="79" y="136"/>
                  <a:pt x="79" y="133"/>
                </a:cubicBezTo>
                <a:cubicBezTo>
                  <a:pt x="79" y="120"/>
                  <a:pt x="79" y="120"/>
                  <a:pt x="79" y="120"/>
                </a:cubicBezTo>
                <a:cubicBezTo>
                  <a:pt x="74" y="120"/>
                  <a:pt x="74" y="120"/>
                  <a:pt x="74" y="120"/>
                </a:cubicBezTo>
                <a:cubicBezTo>
                  <a:pt x="71" y="120"/>
                  <a:pt x="69" y="118"/>
                  <a:pt x="69" y="115"/>
                </a:cubicBezTo>
                <a:lnTo>
                  <a:pt x="69" y="79"/>
                </a:lnTo>
                <a:close/>
                <a:moveTo>
                  <a:pt x="106" y="56"/>
                </a:moveTo>
                <a:cubicBezTo>
                  <a:pt x="110" y="50"/>
                  <a:pt x="110" y="50"/>
                  <a:pt x="110" y="50"/>
                </a:cubicBezTo>
                <a:cubicBezTo>
                  <a:pt x="111" y="50"/>
                  <a:pt x="110" y="49"/>
                  <a:pt x="110" y="49"/>
                </a:cubicBezTo>
                <a:cubicBezTo>
                  <a:pt x="110" y="49"/>
                  <a:pt x="109" y="49"/>
                  <a:pt x="109" y="49"/>
                </a:cubicBezTo>
                <a:cubicBezTo>
                  <a:pt x="105" y="56"/>
                  <a:pt x="105" y="56"/>
                  <a:pt x="105" y="56"/>
                </a:cubicBezTo>
                <a:cubicBezTo>
                  <a:pt x="101" y="54"/>
                  <a:pt x="98" y="54"/>
                  <a:pt x="94" y="54"/>
                </a:cubicBezTo>
                <a:cubicBezTo>
                  <a:pt x="90" y="54"/>
                  <a:pt x="86" y="54"/>
                  <a:pt x="83" y="56"/>
                </a:cubicBezTo>
                <a:cubicBezTo>
                  <a:pt x="79" y="49"/>
                  <a:pt x="79" y="49"/>
                  <a:pt x="79" y="49"/>
                </a:cubicBezTo>
                <a:cubicBezTo>
                  <a:pt x="79" y="49"/>
                  <a:pt x="78" y="49"/>
                  <a:pt x="78" y="49"/>
                </a:cubicBezTo>
                <a:cubicBezTo>
                  <a:pt x="77" y="49"/>
                  <a:pt x="77" y="50"/>
                  <a:pt x="77" y="50"/>
                </a:cubicBezTo>
                <a:cubicBezTo>
                  <a:pt x="82" y="56"/>
                  <a:pt x="82" y="56"/>
                  <a:pt x="82" y="56"/>
                </a:cubicBezTo>
                <a:cubicBezTo>
                  <a:pt x="74" y="60"/>
                  <a:pt x="69" y="67"/>
                  <a:pt x="69" y="75"/>
                </a:cubicBezTo>
                <a:cubicBezTo>
                  <a:pt x="69" y="76"/>
                  <a:pt x="69" y="76"/>
                  <a:pt x="69" y="77"/>
                </a:cubicBezTo>
                <a:cubicBezTo>
                  <a:pt x="119" y="77"/>
                  <a:pt x="119" y="77"/>
                  <a:pt x="119" y="77"/>
                </a:cubicBezTo>
                <a:cubicBezTo>
                  <a:pt x="119" y="76"/>
                  <a:pt x="119" y="76"/>
                  <a:pt x="119" y="75"/>
                </a:cubicBezTo>
                <a:cubicBezTo>
                  <a:pt x="119" y="67"/>
                  <a:pt x="114" y="60"/>
                  <a:pt x="106" y="56"/>
                </a:cubicBezTo>
                <a:close/>
                <a:moveTo>
                  <a:pt x="82" y="68"/>
                </a:moveTo>
                <a:cubicBezTo>
                  <a:pt x="81" y="68"/>
                  <a:pt x="80" y="67"/>
                  <a:pt x="80" y="66"/>
                </a:cubicBezTo>
                <a:cubicBezTo>
                  <a:pt x="80" y="64"/>
                  <a:pt x="81" y="63"/>
                  <a:pt x="82" y="63"/>
                </a:cubicBezTo>
                <a:cubicBezTo>
                  <a:pt x="84" y="63"/>
                  <a:pt x="85" y="64"/>
                  <a:pt x="85" y="66"/>
                </a:cubicBezTo>
                <a:cubicBezTo>
                  <a:pt x="85" y="67"/>
                  <a:pt x="84" y="68"/>
                  <a:pt x="82" y="68"/>
                </a:cubicBezTo>
                <a:close/>
                <a:moveTo>
                  <a:pt x="105" y="68"/>
                </a:moveTo>
                <a:cubicBezTo>
                  <a:pt x="104" y="68"/>
                  <a:pt x="103" y="67"/>
                  <a:pt x="103" y="66"/>
                </a:cubicBezTo>
                <a:cubicBezTo>
                  <a:pt x="103" y="64"/>
                  <a:pt x="104" y="63"/>
                  <a:pt x="105" y="63"/>
                </a:cubicBezTo>
                <a:cubicBezTo>
                  <a:pt x="107" y="63"/>
                  <a:pt x="108" y="64"/>
                  <a:pt x="108" y="66"/>
                </a:cubicBezTo>
                <a:cubicBezTo>
                  <a:pt x="108" y="67"/>
                  <a:pt x="107" y="68"/>
                  <a:pt x="105" y="68"/>
                </a:cubicBezTo>
                <a:close/>
                <a:moveTo>
                  <a:pt x="132" y="83"/>
                </a:moveTo>
                <a:cubicBezTo>
                  <a:pt x="132" y="106"/>
                  <a:pt x="132" y="106"/>
                  <a:pt x="132" y="106"/>
                </a:cubicBezTo>
                <a:cubicBezTo>
                  <a:pt x="132" y="109"/>
                  <a:pt x="130" y="112"/>
                  <a:pt x="127" y="112"/>
                </a:cubicBezTo>
                <a:cubicBezTo>
                  <a:pt x="126" y="112"/>
                  <a:pt x="126" y="112"/>
                  <a:pt x="126" y="112"/>
                </a:cubicBezTo>
                <a:cubicBezTo>
                  <a:pt x="124" y="112"/>
                  <a:pt x="121" y="109"/>
                  <a:pt x="121" y="106"/>
                </a:cubicBezTo>
                <a:cubicBezTo>
                  <a:pt x="121" y="83"/>
                  <a:pt x="121" y="83"/>
                  <a:pt x="121" y="83"/>
                </a:cubicBezTo>
                <a:cubicBezTo>
                  <a:pt x="121" y="80"/>
                  <a:pt x="124" y="78"/>
                  <a:pt x="126" y="78"/>
                </a:cubicBezTo>
                <a:cubicBezTo>
                  <a:pt x="127" y="78"/>
                  <a:pt x="127" y="78"/>
                  <a:pt x="127" y="78"/>
                </a:cubicBezTo>
                <a:cubicBezTo>
                  <a:pt x="130" y="78"/>
                  <a:pt x="132" y="80"/>
                  <a:pt x="132" y="83"/>
                </a:cubicBezTo>
                <a:close/>
              </a:path>
            </a:pathLst>
          </a:custGeom>
          <a:solidFill>
            <a:srgbClr val="000000"/>
          </a:solidFill>
          <a:ln>
            <a:noFill/>
          </a:ln>
        </p:spPr>
        <p:style>
          <a:lnRef idx="0"/>
          <a:fillRef idx="0"/>
          <a:effectRef idx="0"/>
          <a:fontRef idx="minor"/>
        </p:style>
      </p:sp>
      <p:sp>
        <p:nvSpPr>
          <p:cNvPr id="707" name="CustomShape 15"/>
          <p:cNvSpPr/>
          <p:nvPr/>
        </p:nvSpPr>
        <p:spPr>
          <a:xfrm>
            <a:off x="2523240" y="4678920"/>
            <a:ext cx="358920" cy="360720"/>
          </a:xfrm>
          <a:custGeom>
            <a:avLst/>
            <a:gdLst/>
            <a:ahLst/>
            <a:rect l="l" t="t" r="r" b="b"/>
            <a:pathLst>
              <a:path w="187" h="187">
                <a:moveTo>
                  <a:pt x="125" y="70"/>
                </a:moveTo>
                <a:cubicBezTo>
                  <a:pt x="129" y="69"/>
                  <a:pt x="132" y="69"/>
                  <a:pt x="135" y="67"/>
                </a:cubicBezTo>
                <a:cubicBezTo>
                  <a:pt x="133" y="71"/>
                  <a:pt x="130" y="74"/>
                  <a:pt x="126" y="76"/>
                </a:cubicBezTo>
                <a:cubicBezTo>
                  <a:pt x="126" y="77"/>
                  <a:pt x="127" y="78"/>
                  <a:pt x="127" y="78"/>
                </a:cubicBezTo>
                <a:cubicBezTo>
                  <a:pt x="127" y="101"/>
                  <a:pt x="109" y="128"/>
                  <a:pt x="78" y="128"/>
                </a:cubicBezTo>
                <a:cubicBezTo>
                  <a:pt x="69" y="128"/>
                  <a:pt x="60" y="125"/>
                  <a:pt x="52" y="120"/>
                </a:cubicBezTo>
                <a:cubicBezTo>
                  <a:pt x="53" y="120"/>
                  <a:pt x="55" y="120"/>
                  <a:pt x="56" y="120"/>
                </a:cubicBezTo>
                <a:cubicBezTo>
                  <a:pt x="64" y="120"/>
                  <a:pt x="71" y="118"/>
                  <a:pt x="77" y="113"/>
                </a:cubicBezTo>
                <a:cubicBezTo>
                  <a:pt x="70" y="113"/>
                  <a:pt x="64" y="108"/>
                  <a:pt x="61" y="101"/>
                </a:cubicBezTo>
                <a:cubicBezTo>
                  <a:pt x="62" y="101"/>
                  <a:pt x="63" y="101"/>
                  <a:pt x="65" y="101"/>
                </a:cubicBezTo>
                <a:cubicBezTo>
                  <a:pt x="66" y="101"/>
                  <a:pt x="68" y="101"/>
                  <a:pt x="69" y="101"/>
                </a:cubicBezTo>
                <a:cubicBezTo>
                  <a:pt x="61" y="99"/>
                  <a:pt x="55" y="92"/>
                  <a:pt x="55" y="83"/>
                </a:cubicBezTo>
                <a:cubicBezTo>
                  <a:pt x="55" y="83"/>
                  <a:pt x="55" y="83"/>
                  <a:pt x="55" y="83"/>
                </a:cubicBezTo>
                <a:cubicBezTo>
                  <a:pt x="58" y="85"/>
                  <a:pt x="60" y="85"/>
                  <a:pt x="63" y="85"/>
                </a:cubicBezTo>
                <a:cubicBezTo>
                  <a:pt x="59" y="82"/>
                  <a:pt x="56" y="77"/>
                  <a:pt x="56" y="71"/>
                </a:cubicBezTo>
                <a:cubicBezTo>
                  <a:pt x="56" y="68"/>
                  <a:pt x="56" y="65"/>
                  <a:pt x="58" y="62"/>
                </a:cubicBezTo>
                <a:cubicBezTo>
                  <a:pt x="66" y="73"/>
                  <a:pt x="79" y="80"/>
                  <a:pt x="93" y="80"/>
                </a:cubicBezTo>
                <a:cubicBezTo>
                  <a:pt x="93" y="79"/>
                  <a:pt x="92" y="78"/>
                  <a:pt x="92" y="76"/>
                </a:cubicBezTo>
                <a:cubicBezTo>
                  <a:pt x="92" y="67"/>
                  <a:pt x="100" y="59"/>
                  <a:pt x="109" y="59"/>
                </a:cubicBezTo>
                <a:cubicBezTo>
                  <a:pt x="114" y="59"/>
                  <a:pt x="119" y="61"/>
                  <a:pt x="122" y="64"/>
                </a:cubicBezTo>
                <a:cubicBezTo>
                  <a:pt x="126" y="64"/>
                  <a:pt x="129" y="62"/>
                  <a:pt x="133" y="60"/>
                </a:cubicBezTo>
                <a:cubicBezTo>
                  <a:pt x="131" y="64"/>
                  <a:pt x="129" y="68"/>
                  <a:pt x="125" y="70"/>
                </a:cubicBezTo>
                <a:close/>
                <a:moveTo>
                  <a:pt x="155" y="152"/>
                </a:moveTo>
                <a:cubicBezTo>
                  <a:pt x="123" y="186"/>
                  <a:pt x="69" y="187"/>
                  <a:pt x="35" y="155"/>
                </a:cubicBezTo>
                <a:cubicBezTo>
                  <a:pt x="1" y="123"/>
                  <a:pt x="0" y="69"/>
                  <a:pt x="32" y="35"/>
                </a:cubicBezTo>
                <a:cubicBezTo>
                  <a:pt x="64" y="1"/>
                  <a:pt x="118" y="0"/>
                  <a:pt x="152" y="32"/>
                </a:cubicBezTo>
                <a:cubicBezTo>
                  <a:pt x="186" y="64"/>
                  <a:pt x="187" y="118"/>
                  <a:pt x="155" y="152"/>
                </a:cubicBezTo>
                <a:close/>
                <a:moveTo>
                  <a:pt x="148" y="37"/>
                </a:moveTo>
                <a:cubicBezTo>
                  <a:pt x="116" y="7"/>
                  <a:pt x="67" y="8"/>
                  <a:pt x="37" y="39"/>
                </a:cubicBezTo>
                <a:cubicBezTo>
                  <a:pt x="7" y="71"/>
                  <a:pt x="8" y="120"/>
                  <a:pt x="39" y="150"/>
                </a:cubicBezTo>
                <a:cubicBezTo>
                  <a:pt x="71" y="180"/>
                  <a:pt x="120" y="179"/>
                  <a:pt x="150" y="148"/>
                </a:cubicBezTo>
                <a:cubicBezTo>
                  <a:pt x="180" y="116"/>
                  <a:pt x="179" y="67"/>
                  <a:pt x="148" y="37"/>
                </a:cubicBezTo>
                <a:close/>
              </a:path>
            </a:pathLst>
          </a:custGeom>
          <a:solidFill>
            <a:srgbClr val="000000"/>
          </a:solidFill>
          <a:ln>
            <a:noFill/>
          </a:ln>
        </p:spPr>
        <p:style>
          <a:lnRef idx="0"/>
          <a:fillRef idx="0"/>
          <a:effectRef idx="0"/>
          <a:fontRef idx="minor"/>
        </p:style>
      </p:sp>
      <p:sp>
        <p:nvSpPr>
          <p:cNvPr id="708" name="CustomShape 16"/>
          <p:cNvSpPr/>
          <p:nvPr/>
        </p:nvSpPr>
        <p:spPr>
          <a:xfrm>
            <a:off x="3014280" y="4678200"/>
            <a:ext cx="361080" cy="362520"/>
          </a:xfrm>
          <a:custGeom>
            <a:avLst/>
            <a:gdLst/>
            <a:ahLst/>
            <a:rect l="l" t="t" r="r" b="b"/>
            <a:pathLst>
              <a:path w="188" h="188">
                <a:moveTo>
                  <a:pt x="153" y="33"/>
                </a:moveTo>
                <a:cubicBezTo>
                  <a:pt x="119" y="0"/>
                  <a:pt x="65" y="2"/>
                  <a:pt x="33" y="35"/>
                </a:cubicBezTo>
                <a:cubicBezTo>
                  <a:pt x="0" y="69"/>
                  <a:pt x="2" y="123"/>
                  <a:pt x="36" y="155"/>
                </a:cubicBezTo>
                <a:cubicBezTo>
                  <a:pt x="69" y="188"/>
                  <a:pt x="123" y="186"/>
                  <a:pt x="155" y="153"/>
                </a:cubicBezTo>
                <a:cubicBezTo>
                  <a:pt x="188" y="119"/>
                  <a:pt x="187" y="65"/>
                  <a:pt x="153" y="33"/>
                </a:cubicBezTo>
                <a:close/>
                <a:moveTo>
                  <a:pt x="151" y="148"/>
                </a:moveTo>
                <a:cubicBezTo>
                  <a:pt x="121" y="180"/>
                  <a:pt x="71" y="181"/>
                  <a:pt x="40" y="151"/>
                </a:cubicBezTo>
                <a:cubicBezTo>
                  <a:pt x="8" y="121"/>
                  <a:pt x="7" y="71"/>
                  <a:pt x="37" y="40"/>
                </a:cubicBezTo>
                <a:cubicBezTo>
                  <a:pt x="67" y="8"/>
                  <a:pt x="117" y="7"/>
                  <a:pt x="148" y="37"/>
                </a:cubicBezTo>
                <a:cubicBezTo>
                  <a:pt x="180" y="67"/>
                  <a:pt x="181" y="117"/>
                  <a:pt x="151" y="148"/>
                </a:cubicBezTo>
                <a:close/>
                <a:moveTo>
                  <a:pt x="133" y="67"/>
                </a:moveTo>
                <a:cubicBezTo>
                  <a:pt x="132" y="65"/>
                  <a:pt x="130" y="62"/>
                  <a:pt x="128" y="60"/>
                </a:cubicBezTo>
                <a:cubicBezTo>
                  <a:pt x="126" y="58"/>
                  <a:pt x="123" y="57"/>
                  <a:pt x="121" y="56"/>
                </a:cubicBezTo>
                <a:cubicBezTo>
                  <a:pt x="118" y="55"/>
                  <a:pt x="115" y="54"/>
                  <a:pt x="111" y="54"/>
                </a:cubicBezTo>
                <a:cubicBezTo>
                  <a:pt x="107" y="53"/>
                  <a:pt x="105" y="53"/>
                  <a:pt x="94" y="53"/>
                </a:cubicBezTo>
                <a:cubicBezTo>
                  <a:pt x="83" y="53"/>
                  <a:pt x="82" y="53"/>
                  <a:pt x="77" y="54"/>
                </a:cubicBezTo>
                <a:cubicBezTo>
                  <a:pt x="73" y="54"/>
                  <a:pt x="70" y="55"/>
                  <a:pt x="68" y="56"/>
                </a:cubicBezTo>
                <a:cubicBezTo>
                  <a:pt x="65" y="57"/>
                  <a:pt x="63" y="58"/>
                  <a:pt x="60" y="60"/>
                </a:cubicBezTo>
                <a:cubicBezTo>
                  <a:pt x="58" y="62"/>
                  <a:pt x="57" y="65"/>
                  <a:pt x="56" y="67"/>
                </a:cubicBezTo>
                <a:cubicBezTo>
                  <a:pt x="55" y="70"/>
                  <a:pt x="54" y="73"/>
                  <a:pt x="54" y="77"/>
                </a:cubicBezTo>
                <a:cubicBezTo>
                  <a:pt x="54" y="82"/>
                  <a:pt x="54" y="83"/>
                  <a:pt x="54" y="94"/>
                </a:cubicBezTo>
                <a:cubicBezTo>
                  <a:pt x="54" y="105"/>
                  <a:pt x="54" y="106"/>
                  <a:pt x="54" y="111"/>
                </a:cubicBezTo>
                <a:cubicBezTo>
                  <a:pt x="54" y="115"/>
                  <a:pt x="55" y="118"/>
                  <a:pt x="56" y="121"/>
                </a:cubicBezTo>
                <a:cubicBezTo>
                  <a:pt x="57" y="123"/>
                  <a:pt x="58" y="126"/>
                  <a:pt x="60" y="128"/>
                </a:cubicBezTo>
                <a:cubicBezTo>
                  <a:pt x="63" y="130"/>
                  <a:pt x="65" y="131"/>
                  <a:pt x="68" y="132"/>
                </a:cubicBezTo>
                <a:cubicBezTo>
                  <a:pt x="70" y="133"/>
                  <a:pt x="73" y="134"/>
                  <a:pt x="77" y="134"/>
                </a:cubicBezTo>
                <a:cubicBezTo>
                  <a:pt x="82" y="135"/>
                  <a:pt x="83" y="135"/>
                  <a:pt x="94" y="135"/>
                </a:cubicBezTo>
                <a:cubicBezTo>
                  <a:pt x="105" y="135"/>
                  <a:pt x="107" y="135"/>
                  <a:pt x="111" y="134"/>
                </a:cubicBezTo>
                <a:cubicBezTo>
                  <a:pt x="115" y="134"/>
                  <a:pt x="118" y="133"/>
                  <a:pt x="121" y="132"/>
                </a:cubicBezTo>
                <a:cubicBezTo>
                  <a:pt x="123" y="131"/>
                  <a:pt x="126" y="130"/>
                  <a:pt x="128" y="128"/>
                </a:cubicBezTo>
                <a:cubicBezTo>
                  <a:pt x="130" y="126"/>
                  <a:pt x="132" y="123"/>
                  <a:pt x="133" y="121"/>
                </a:cubicBezTo>
                <a:cubicBezTo>
                  <a:pt x="134" y="118"/>
                  <a:pt x="134" y="115"/>
                  <a:pt x="134" y="111"/>
                </a:cubicBezTo>
                <a:cubicBezTo>
                  <a:pt x="135" y="106"/>
                  <a:pt x="135" y="105"/>
                  <a:pt x="135" y="94"/>
                </a:cubicBezTo>
                <a:cubicBezTo>
                  <a:pt x="135" y="83"/>
                  <a:pt x="135" y="82"/>
                  <a:pt x="134" y="77"/>
                </a:cubicBezTo>
                <a:cubicBezTo>
                  <a:pt x="134" y="73"/>
                  <a:pt x="134" y="70"/>
                  <a:pt x="133" y="67"/>
                </a:cubicBezTo>
                <a:close/>
                <a:moveTo>
                  <a:pt x="127" y="110"/>
                </a:moveTo>
                <a:cubicBezTo>
                  <a:pt x="127" y="114"/>
                  <a:pt x="126" y="117"/>
                  <a:pt x="126" y="118"/>
                </a:cubicBezTo>
                <a:cubicBezTo>
                  <a:pt x="125" y="120"/>
                  <a:pt x="124" y="121"/>
                  <a:pt x="123" y="123"/>
                </a:cubicBezTo>
                <a:cubicBezTo>
                  <a:pt x="121" y="124"/>
                  <a:pt x="120" y="125"/>
                  <a:pt x="118" y="126"/>
                </a:cubicBezTo>
                <a:cubicBezTo>
                  <a:pt x="117" y="126"/>
                  <a:pt x="114" y="127"/>
                  <a:pt x="111" y="127"/>
                </a:cubicBezTo>
                <a:cubicBezTo>
                  <a:pt x="106" y="127"/>
                  <a:pt x="105" y="127"/>
                  <a:pt x="94" y="127"/>
                </a:cubicBezTo>
                <a:cubicBezTo>
                  <a:pt x="83" y="127"/>
                  <a:pt x="82" y="127"/>
                  <a:pt x="78" y="127"/>
                </a:cubicBezTo>
                <a:cubicBezTo>
                  <a:pt x="74" y="127"/>
                  <a:pt x="72" y="126"/>
                  <a:pt x="70" y="126"/>
                </a:cubicBezTo>
                <a:cubicBezTo>
                  <a:pt x="68" y="125"/>
                  <a:pt x="67" y="124"/>
                  <a:pt x="66" y="123"/>
                </a:cubicBezTo>
                <a:cubicBezTo>
                  <a:pt x="64" y="121"/>
                  <a:pt x="63" y="120"/>
                  <a:pt x="62" y="118"/>
                </a:cubicBezTo>
                <a:cubicBezTo>
                  <a:pt x="62" y="117"/>
                  <a:pt x="61" y="114"/>
                  <a:pt x="61" y="110"/>
                </a:cubicBezTo>
                <a:cubicBezTo>
                  <a:pt x="61" y="106"/>
                  <a:pt x="61" y="105"/>
                  <a:pt x="61" y="94"/>
                </a:cubicBezTo>
                <a:cubicBezTo>
                  <a:pt x="61" y="83"/>
                  <a:pt x="61" y="82"/>
                  <a:pt x="61" y="78"/>
                </a:cubicBezTo>
                <a:cubicBezTo>
                  <a:pt x="61" y="74"/>
                  <a:pt x="62" y="72"/>
                  <a:pt x="62" y="70"/>
                </a:cubicBezTo>
                <a:cubicBezTo>
                  <a:pt x="63" y="68"/>
                  <a:pt x="64" y="67"/>
                  <a:pt x="66" y="65"/>
                </a:cubicBezTo>
                <a:cubicBezTo>
                  <a:pt x="67" y="64"/>
                  <a:pt x="68" y="63"/>
                  <a:pt x="70" y="62"/>
                </a:cubicBezTo>
                <a:cubicBezTo>
                  <a:pt x="72" y="62"/>
                  <a:pt x="74" y="61"/>
                  <a:pt x="78" y="61"/>
                </a:cubicBezTo>
                <a:cubicBezTo>
                  <a:pt x="82" y="61"/>
                  <a:pt x="83" y="61"/>
                  <a:pt x="94" y="61"/>
                </a:cubicBezTo>
                <a:cubicBezTo>
                  <a:pt x="105" y="61"/>
                  <a:pt x="106" y="61"/>
                  <a:pt x="111" y="61"/>
                </a:cubicBezTo>
                <a:cubicBezTo>
                  <a:pt x="114" y="61"/>
                  <a:pt x="117" y="62"/>
                  <a:pt x="118" y="62"/>
                </a:cubicBezTo>
                <a:cubicBezTo>
                  <a:pt x="120" y="63"/>
                  <a:pt x="121" y="64"/>
                  <a:pt x="123" y="65"/>
                </a:cubicBezTo>
                <a:cubicBezTo>
                  <a:pt x="124" y="67"/>
                  <a:pt x="125" y="68"/>
                  <a:pt x="126" y="70"/>
                </a:cubicBezTo>
                <a:cubicBezTo>
                  <a:pt x="126" y="72"/>
                  <a:pt x="127" y="74"/>
                  <a:pt x="127" y="78"/>
                </a:cubicBezTo>
                <a:cubicBezTo>
                  <a:pt x="127" y="82"/>
                  <a:pt x="127" y="83"/>
                  <a:pt x="127" y="94"/>
                </a:cubicBezTo>
                <a:cubicBezTo>
                  <a:pt x="127" y="105"/>
                  <a:pt x="127" y="106"/>
                  <a:pt x="127" y="110"/>
                </a:cubicBezTo>
                <a:close/>
                <a:moveTo>
                  <a:pt x="94" y="73"/>
                </a:moveTo>
                <a:cubicBezTo>
                  <a:pt x="83" y="73"/>
                  <a:pt x="73" y="82"/>
                  <a:pt x="73" y="94"/>
                </a:cubicBezTo>
                <a:cubicBezTo>
                  <a:pt x="73" y="106"/>
                  <a:pt x="83" y="115"/>
                  <a:pt x="94" y="115"/>
                </a:cubicBezTo>
                <a:cubicBezTo>
                  <a:pt x="106" y="115"/>
                  <a:pt x="115" y="106"/>
                  <a:pt x="115" y="94"/>
                </a:cubicBezTo>
                <a:cubicBezTo>
                  <a:pt x="115" y="82"/>
                  <a:pt x="106" y="73"/>
                  <a:pt x="94" y="73"/>
                </a:cubicBezTo>
                <a:close/>
                <a:moveTo>
                  <a:pt x="94" y="108"/>
                </a:moveTo>
                <a:cubicBezTo>
                  <a:pt x="87" y="108"/>
                  <a:pt x="81" y="101"/>
                  <a:pt x="81" y="94"/>
                </a:cubicBezTo>
                <a:cubicBezTo>
                  <a:pt x="81" y="87"/>
                  <a:pt x="87" y="80"/>
                  <a:pt x="94" y="80"/>
                </a:cubicBezTo>
                <a:cubicBezTo>
                  <a:pt x="102" y="80"/>
                  <a:pt x="108" y="87"/>
                  <a:pt x="108" y="94"/>
                </a:cubicBezTo>
                <a:cubicBezTo>
                  <a:pt x="108" y="101"/>
                  <a:pt x="102" y="108"/>
                  <a:pt x="94" y="108"/>
                </a:cubicBezTo>
                <a:close/>
                <a:moveTo>
                  <a:pt x="121" y="72"/>
                </a:moveTo>
                <a:cubicBezTo>
                  <a:pt x="121" y="75"/>
                  <a:pt x="118" y="77"/>
                  <a:pt x="116" y="77"/>
                </a:cubicBezTo>
                <a:cubicBezTo>
                  <a:pt x="113" y="77"/>
                  <a:pt x="111" y="75"/>
                  <a:pt x="111" y="72"/>
                </a:cubicBezTo>
                <a:cubicBezTo>
                  <a:pt x="111" y="70"/>
                  <a:pt x="113" y="67"/>
                  <a:pt x="116" y="67"/>
                </a:cubicBezTo>
                <a:cubicBezTo>
                  <a:pt x="118" y="67"/>
                  <a:pt x="121" y="70"/>
                  <a:pt x="121" y="72"/>
                </a:cubicBezTo>
                <a:close/>
              </a:path>
            </a:pathLst>
          </a:custGeom>
          <a:solidFill>
            <a:srgbClr val="000000"/>
          </a:solidFill>
          <a:ln>
            <a:noFill/>
          </a:ln>
        </p:spPr>
        <p:style>
          <a:lnRef idx="0"/>
          <a:fillRef idx="0"/>
          <a:effectRef idx="0"/>
          <a:fontRef idx="minor"/>
        </p:style>
      </p:sp>
      <p:sp>
        <p:nvSpPr>
          <p:cNvPr id="709" name="CustomShape 17"/>
          <p:cNvSpPr/>
          <p:nvPr/>
        </p:nvSpPr>
        <p:spPr>
          <a:xfrm>
            <a:off x="3507840" y="4678920"/>
            <a:ext cx="358920" cy="360720"/>
          </a:xfrm>
          <a:custGeom>
            <a:avLst/>
            <a:gdLst/>
            <a:ahLst/>
            <a:rect l="l" t="t" r="r" b="b"/>
            <a:pathLst>
              <a:path w="187" h="187">
                <a:moveTo>
                  <a:pt x="59" y="77"/>
                </a:moveTo>
                <a:cubicBezTo>
                  <a:pt x="75" y="77"/>
                  <a:pt x="75" y="77"/>
                  <a:pt x="75" y="77"/>
                </a:cubicBezTo>
                <a:cubicBezTo>
                  <a:pt x="75" y="127"/>
                  <a:pt x="75" y="127"/>
                  <a:pt x="75" y="127"/>
                </a:cubicBezTo>
                <a:cubicBezTo>
                  <a:pt x="59" y="127"/>
                  <a:pt x="59" y="127"/>
                  <a:pt x="59" y="127"/>
                </a:cubicBezTo>
                <a:lnTo>
                  <a:pt x="59" y="77"/>
                </a:lnTo>
                <a:close/>
                <a:moveTo>
                  <a:pt x="118" y="76"/>
                </a:moveTo>
                <a:cubicBezTo>
                  <a:pt x="109" y="76"/>
                  <a:pt x="103" y="81"/>
                  <a:pt x="102" y="85"/>
                </a:cubicBezTo>
                <a:cubicBezTo>
                  <a:pt x="102" y="77"/>
                  <a:pt x="102" y="77"/>
                  <a:pt x="102" y="77"/>
                </a:cubicBezTo>
                <a:cubicBezTo>
                  <a:pt x="84" y="77"/>
                  <a:pt x="84" y="77"/>
                  <a:pt x="84" y="77"/>
                </a:cubicBezTo>
                <a:cubicBezTo>
                  <a:pt x="85" y="81"/>
                  <a:pt x="84" y="127"/>
                  <a:pt x="84" y="127"/>
                </a:cubicBezTo>
                <a:cubicBezTo>
                  <a:pt x="102" y="127"/>
                  <a:pt x="102" y="127"/>
                  <a:pt x="102" y="127"/>
                </a:cubicBezTo>
                <a:cubicBezTo>
                  <a:pt x="102" y="100"/>
                  <a:pt x="102" y="100"/>
                  <a:pt x="102" y="100"/>
                </a:cubicBezTo>
                <a:cubicBezTo>
                  <a:pt x="102" y="98"/>
                  <a:pt x="102" y="97"/>
                  <a:pt x="103" y="96"/>
                </a:cubicBezTo>
                <a:cubicBezTo>
                  <a:pt x="104" y="93"/>
                  <a:pt x="107" y="90"/>
                  <a:pt x="111" y="90"/>
                </a:cubicBezTo>
                <a:cubicBezTo>
                  <a:pt x="118" y="90"/>
                  <a:pt x="120" y="94"/>
                  <a:pt x="120" y="101"/>
                </a:cubicBezTo>
                <a:cubicBezTo>
                  <a:pt x="120" y="127"/>
                  <a:pt x="120" y="127"/>
                  <a:pt x="120" y="127"/>
                </a:cubicBezTo>
                <a:cubicBezTo>
                  <a:pt x="138" y="127"/>
                  <a:pt x="138" y="127"/>
                  <a:pt x="138" y="127"/>
                </a:cubicBezTo>
                <a:cubicBezTo>
                  <a:pt x="138" y="99"/>
                  <a:pt x="138" y="99"/>
                  <a:pt x="138" y="99"/>
                </a:cubicBezTo>
                <a:cubicBezTo>
                  <a:pt x="138" y="83"/>
                  <a:pt x="130" y="76"/>
                  <a:pt x="118" y="76"/>
                </a:cubicBezTo>
                <a:close/>
                <a:moveTo>
                  <a:pt x="66" y="53"/>
                </a:moveTo>
                <a:cubicBezTo>
                  <a:pt x="61" y="53"/>
                  <a:pt x="57" y="57"/>
                  <a:pt x="57" y="62"/>
                </a:cubicBezTo>
                <a:cubicBezTo>
                  <a:pt x="57" y="67"/>
                  <a:pt x="61" y="70"/>
                  <a:pt x="66" y="70"/>
                </a:cubicBezTo>
                <a:cubicBezTo>
                  <a:pt x="66" y="70"/>
                  <a:pt x="66" y="70"/>
                  <a:pt x="66" y="70"/>
                </a:cubicBezTo>
                <a:cubicBezTo>
                  <a:pt x="72" y="70"/>
                  <a:pt x="76" y="66"/>
                  <a:pt x="76" y="62"/>
                </a:cubicBezTo>
                <a:cubicBezTo>
                  <a:pt x="76" y="57"/>
                  <a:pt x="72" y="53"/>
                  <a:pt x="66" y="53"/>
                </a:cubicBezTo>
                <a:close/>
                <a:moveTo>
                  <a:pt x="155" y="152"/>
                </a:moveTo>
                <a:cubicBezTo>
                  <a:pt x="123" y="186"/>
                  <a:pt x="69" y="187"/>
                  <a:pt x="35" y="155"/>
                </a:cubicBezTo>
                <a:cubicBezTo>
                  <a:pt x="1" y="122"/>
                  <a:pt x="0" y="69"/>
                  <a:pt x="32" y="35"/>
                </a:cubicBezTo>
                <a:cubicBezTo>
                  <a:pt x="65" y="1"/>
                  <a:pt x="118" y="0"/>
                  <a:pt x="152" y="32"/>
                </a:cubicBezTo>
                <a:cubicBezTo>
                  <a:pt x="186" y="64"/>
                  <a:pt x="187" y="118"/>
                  <a:pt x="155" y="152"/>
                </a:cubicBezTo>
                <a:close/>
                <a:moveTo>
                  <a:pt x="148" y="37"/>
                </a:moveTo>
                <a:cubicBezTo>
                  <a:pt x="117" y="7"/>
                  <a:pt x="67" y="8"/>
                  <a:pt x="37" y="39"/>
                </a:cubicBezTo>
                <a:cubicBezTo>
                  <a:pt x="7" y="71"/>
                  <a:pt x="8" y="120"/>
                  <a:pt x="39" y="150"/>
                </a:cubicBezTo>
                <a:cubicBezTo>
                  <a:pt x="71" y="180"/>
                  <a:pt x="121" y="179"/>
                  <a:pt x="151" y="148"/>
                </a:cubicBezTo>
                <a:cubicBezTo>
                  <a:pt x="181" y="116"/>
                  <a:pt x="179" y="67"/>
                  <a:pt x="148" y="37"/>
                </a:cubicBezTo>
                <a:close/>
              </a:path>
            </a:pathLst>
          </a:custGeom>
          <a:solidFill>
            <a:srgbClr val="000000"/>
          </a:solidFill>
          <a:ln>
            <a:noFill/>
          </a:ln>
        </p:spPr>
        <p:style>
          <a:lnRef idx="0"/>
          <a:fillRef idx="0"/>
          <a:effectRef idx="0"/>
          <a:fontRef idx="minor"/>
        </p:style>
      </p:sp>
      <p:sp>
        <p:nvSpPr>
          <p:cNvPr id="710" name="CustomShape 18"/>
          <p:cNvSpPr/>
          <p:nvPr/>
        </p:nvSpPr>
        <p:spPr>
          <a:xfrm>
            <a:off x="3999960" y="4678200"/>
            <a:ext cx="359640" cy="362520"/>
          </a:xfrm>
          <a:custGeom>
            <a:avLst/>
            <a:gdLst/>
            <a:ahLst/>
            <a:rect l="l" t="t" r="r" b="b"/>
            <a:pathLst>
              <a:path w="187" h="188">
                <a:moveTo>
                  <a:pt x="104" y="117"/>
                </a:moveTo>
                <a:cubicBezTo>
                  <a:pt x="108" y="117"/>
                  <a:pt x="113" y="117"/>
                  <a:pt x="116" y="114"/>
                </a:cubicBezTo>
                <a:cubicBezTo>
                  <a:pt x="116" y="125"/>
                  <a:pt x="116" y="125"/>
                  <a:pt x="116" y="125"/>
                </a:cubicBezTo>
                <a:cubicBezTo>
                  <a:pt x="113" y="126"/>
                  <a:pt x="110" y="127"/>
                  <a:pt x="107" y="128"/>
                </a:cubicBezTo>
                <a:cubicBezTo>
                  <a:pt x="105" y="128"/>
                  <a:pt x="102" y="129"/>
                  <a:pt x="99" y="129"/>
                </a:cubicBezTo>
                <a:cubicBezTo>
                  <a:pt x="96" y="129"/>
                  <a:pt x="93" y="128"/>
                  <a:pt x="90" y="127"/>
                </a:cubicBezTo>
                <a:cubicBezTo>
                  <a:pt x="88" y="127"/>
                  <a:pt x="86" y="125"/>
                  <a:pt x="84" y="124"/>
                </a:cubicBezTo>
                <a:cubicBezTo>
                  <a:pt x="82" y="122"/>
                  <a:pt x="81" y="121"/>
                  <a:pt x="80" y="119"/>
                </a:cubicBezTo>
                <a:cubicBezTo>
                  <a:pt x="79" y="118"/>
                  <a:pt x="79" y="115"/>
                  <a:pt x="79" y="112"/>
                </a:cubicBezTo>
                <a:cubicBezTo>
                  <a:pt x="79" y="90"/>
                  <a:pt x="79" y="90"/>
                  <a:pt x="79" y="90"/>
                </a:cubicBezTo>
                <a:cubicBezTo>
                  <a:pt x="70" y="90"/>
                  <a:pt x="70" y="90"/>
                  <a:pt x="70" y="90"/>
                </a:cubicBezTo>
                <a:cubicBezTo>
                  <a:pt x="70" y="78"/>
                  <a:pt x="70" y="78"/>
                  <a:pt x="70" y="78"/>
                </a:cubicBezTo>
                <a:cubicBezTo>
                  <a:pt x="73" y="77"/>
                  <a:pt x="76" y="76"/>
                  <a:pt x="78" y="74"/>
                </a:cubicBezTo>
                <a:cubicBezTo>
                  <a:pt x="80" y="73"/>
                  <a:pt x="81" y="71"/>
                  <a:pt x="83" y="68"/>
                </a:cubicBezTo>
                <a:cubicBezTo>
                  <a:pt x="84" y="66"/>
                  <a:pt x="85" y="63"/>
                  <a:pt x="85" y="59"/>
                </a:cubicBezTo>
                <a:cubicBezTo>
                  <a:pt x="96" y="59"/>
                  <a:pt x="96" y="59"/>
                  <a:pt x="96" y="59"/>
                </a:cubicBezTo>
                <a:cubicBezTo>
                  <a:pt x="96" y="77"/>
                  <a:pt x="96" y="77"/>
                  <a:pt x="96" y="77"/>
                </a:cubicBezTo>
                <a:cubicBezTo>
                  <a:pt x="114" y="77"/>
                  <a:pt x="114" y="77"/>
                  <a:pt x="114" y="77"/>
                </a:cubicBezTo>
                <a:cubicBezTo>
                  <a:pt x="114" y="90"/>
                  <a:pt x="114" y="90"/>
                  <a:pt x="114" y="90"/>
                </a:cubicBezTo>
                <a:cubicBezTo>
                  <a:pt x="96" y="90"/>
                  <a:pt x="96" y="90"/>
                  <a:pt x="96" y="90"/>
                </a:cubicBezTo>
                <a:cubicBezTo>
                  <a:pt x="96" y="90"/>
                  <a:pt x="96" y="113"/>
                  <a:pt x="96" y="113"/>
                </a:cubicBezTo>
                <a:cubicBezTo>
                  <a:pt x="97" y="114"/>
                  <a:pt x="98" y="115"/>
                  <a:pt x="99" y="116"/>
                </a:cubicBezTo>
                <a:cubicBezTo>
                  <a:pt x="100" y="117"/>
                  <a:pt x="102" y="117"/>
                  <a:pt x="104" y="117"/>
                </a:cubicBezTo>
                <a:close/>
                <a:moveTo>
                  <a:pt x="155" y="153"/>
                </a:moveTo>
                <a:cubicBezTo>
                  <a:pt x="122" y="186"/>
                  <a:pt x="69" y="188"/>
                  <a:pt x="35" y="155"/>
                </a:cubicBezTo>
                <a:cubicBezTo>
                  <a:pt x="1" y="123"/>
                  <a:pt x="0" y="69"/>
                  <a:pt x="32" y="35"/>
                </a:cubicBezTo>
                <a:cubicBezTo>
                  <a:pt x="64" y="1"/>
                  <a:pt x="118" y="0"/>
                  <a:pt x="152" y="33"/>
                </a:cubicBezTo>
                <a:cubicBezTo>
                  <a:pt x="186" y="65"/>
                  <a:pt x="187" y="119"/>
                  <a:pt x="155" y="153"/>
                </a:cubicBezTo>
                <a:close/>
                <a:moveTo>
                  <a:pt x="148" y="37"/>
                </a:moveTo>
                <a:cubicBezTo>
                  <a:pt x="116" y="7"/>
                  <a:pt x="66" y="8"/>
                  <a:pt x="36" y="40"/>
                </a:cubicBezTo>
                <a:cubicBezTo>
                  <a:pt x="6" y="71"/>
                  <a:pt x="8" y="121"/>
                  <a:pt x="39" y="151"/>
                </a:cubicBezTo>
                <a:cubicBezTo>
                  <a:pt x="70" y="181"/>
                  <a:pt x="120" y="180"/>
                  <a:pt x="150" y="148"/>
                </a:cubicBezTo>
                <a:cubicBezTo>
                  <a:pt x="180" y="117"/>
                  <a:pt x="179" y="67"/>
                  <a:pt x="148" y="37"/>
                </a:cubicBezTo>
                <a:close/>
              </a:path>
            </a:pathLst>
          </a:custGeom>
          <a:solidFill>
            <a:srgbClr val="000000"/>
          </a:solidFill>
          <a:ln>
            <a:noFill/>
          </a:ln>
        </p:spPr>
        <p:style>
          <a:lnRef idx="0"/>
          <a:fillRef idx="0"/>
          <a:effectRef idx="0"/>
          <a:fontRef idx="minor"/>
        </p:style>
      </p:sp>
      <p:sp>
        <p:nvSpPr>
          <p:cNvPr id="711" name="CustomShape 19"/>
          <p:cNvSpPr/>
          <p:nvPr/>
        </p:nvSpPr>
        <p:spPr>
          <a:xfrm>
            <a:off x="4492440" y="4678920"/>
            <a:ext cx="361440" cy="360720"/>
          </a:xfrm>
          <a:custGeom>
            <a:avLst/>
            <a:gdLst/>
            <a:ahLst/>
            <a:rect l="l" t="t" r="r" b="b"/>
            <a:pathLst>
              <a:path w="188" h="187">
                <a:moveTo>
                  <a:pt x="87" y="91"/>
                </a:moveTo>
                <a:cubicBezTo>
                  <a:pt x="88" y="90"/>
                  <a:pt x="90" y="89"/>
                  <a:pt x="91" y="88"/>
                </a:cubicBezTo>
                <a:cubicBezTo>
                  <a:pt x="92" y="86"/>
                  <a:pt x="93" y="84"/>
                  <a:pt x="93" y="81"/>
                </a:cubicBezTo>
                <a:cubicBezTo>
                  <a:pt x="93" y="78"/>
                  <a:pt x="92" y="76"/>
                  <a:pt x="91" y="73"/>
                </a:cubicBezTo>
                <a:cubicBezTo>
                  <a:pt x="88" y="70"/>
                  <a:pt x="84" y="68"/>
                  <a:pt x="78" y="68"/>
                </a:cubicBezTo>
                <a:cubicBezTo>
                  <a:pt x="53" y="68"/>
                  <a:pt x="53" y="68"/>
                  <a:pt x="53" y="68"/>
                </a:cubicBezTo>
                <a:cubicBezTo>
                  <a:pt x="53" y="118"/>
                  <a:pt x="53" y="118"/>
                  <a:pt x="53" y="118"/>
                </a:cubicBezTo>
                <a:cubicBezTo>
                  <a:pt x="76" y="118"/>
                  <a:pt x="76" y="118"/>
                  <a:pt x="76" y="118"/>
                </a:cubicBezTo>
                <a:cubicBezTo>
                  <a:pt x="79" y="118"/>
                  <a:pt x="81" y="117"/>
                  <a:pt x="83" y="117"/>
                </a:cubicBezTo>
                <a:cubicBezTo>
                  <a:pt x="85" y="117"/>
                  <a:pt x="87" y="116"/>
                  <a:pt x="89" y="114"/>
                </a:cubicBezTo>
                <a:cubicBezTo>
                  <a:pt x="90" y="113"/>
                  <a:pt x="91" y="112"/>
                  <a:pt x="92" y="111"/>
                </a:cubicBezTo>
                <a:cubicBezTo>
                  <a:pt x="94" y="108"/>
                  <a:pt x="94" y="106"/>
                  <a:pt x="94" y="103"/>
                </a:cubicBezTo>
                <a:cubicBezTo>
                  <a:pt x="94" y="100"/>
                  <a:pt x="94" y="97"/>
                  <a:pt x="93" y="95"/>
                </a:cubicBezTo>
                <a:cubicBezTo>
                  <a:pt x="91" y="93"/>
                  <a:pt x="89" y="92"/>
                  <a:pt x="87" y="91"/>
                </a:cubicBezTo>
                <a:close/>
                <a:moveTo>
                  <a:pt x="63" y="77"/>
                </a:moveTo>
                <a:cubicBezTo>
                  <a:pt x="74" y="77"/>
                  <a:pt x="74" y="77"/>
                  <a:pt x="74" y="77"/>
                </a:cubicBezTo>
                <a:cubicBezTo>
                  <a:pt x="77" y="77"/>
                  <a:pt x="79" y="77"/>
                  <a:pt x="80" y="78"/>
                </a:cubicBezTo>
                <a:cubicBezTo>
                  <a:pt x="82" y="78"/>
                  <a:pt x="83" y="80"/>
                  <a:pt x="83" y="82"/>
                </a:cubicBezTo>
                <a:cubicBezTo>
                  <a:pt x="83" y="84"/>
                  <a:pt x="82" y="86"/>
                  <a:pt x="81" y="86"/>
                </a:cubicBezTo>
                <a:cubicBezTo>
                  <a:pt x="79" y="87"/>
                  <a:pt x="78" y="88"/>
                  <a:pt x="76" y="88"/>
                </a:cubicBezTo>
                <a:cubicBezTo>
                  <a:pt x="63" y="88"/>
                  <a:pt x="63" y="88"/>
                  <a:pt x="63" y="88"/>
                </a:cubicBezTo>
                <a:lnTo>
                  <a:pt x="63" y="77"/>
                </a:lnTo>
                <a:close/>
                <a:moveTo>
                  <a:pt x="81" y="108"/>
                </a:moveTo>
                <a:cubicBezTo>
                  <a:pt x="79" y="109"/>
                  <a:pt x="78" y="109"/>
                  <a:pt x="76" y="109"/>
                </a:cubicBezTo>
                <a:cubicBezTo>
                  <a:pt x="63" y="109"/>
                  <a:pt x="63" y="109"/>
                  <a:pt x="63" y="109"/>
                </a:cubicBezTo>
                <a:cubicBezTo>
                  <a:pt x="63" y="96"/>
                  <a:pt x="63" y="96"/>
                  <a:pt x="63" y="96"/>
                </a:cubicBezTo>
                <a:cubicBezTo>
                  <a:pt x="76" y="96"/>
                  <a:pt x="76" y="96"/>
                  <a:pt x="76" y="96"/>
                </a:cubicBezTo>
                <a:cubicBezTo>
                  <a:pt x="78" y="96"/>
                  <a:pt x="80" y="96"/>
                  <a:pt x="81" y="97"/>
                </a:cubicBezTo>
                <a:cubicBezTo>
                  <a:pt x="83" y="98"/>
                  <a:pt x="84" y="99"/>
                  <a:pt x="84" y="102"/>
                </a:cubicBezTo>
                <a:cubicBezTo>
                  <a:pt x="84" y="105"/>
                  <a:pt x="83" y="107"/>
                  <a:pt x="81" y="108"/>
                </a:cubicBezTo>
                <a:close/>
                <a:moveTo>
                  <a:pt x="127" y="77"/>
                </a:moveTo>
                <a:cubicBezTo>
                  <a:pt x="105" y="77"/>
                  <a:pt x="105" y="77"/>
                  <a:pt x="105" y="77"/>
                </a:cubicBezTo>
                <a:cubicBezTo>
                  <a:pt x="105" y="71"/>
                  <a:pt x="105" y="71"/>
                  <a:pt x="105" y="71"/>
                </a:cubicBezTo>
                <a:cubicBezTo>
                  <a:pt x="127" y="71"/>
                  <a:pt x="127" y="71"/>
                  <a:pt x="127" y="71"/>
                </a:cubicBezTo>
                <a:lnTo>
                  <a:pt x="127" y="77"/>
                </a:lnTo>
                <a:close/>
                <a:moveTo>
                  <a:pt x="134" y="95"/>
                </a:moveTo>
                <a:cubicBezTo>
                  <a:pt x="134" y="92"/>
                  <a:pt x="133" y="89"/>
                  <a:pt x="131" y="87"/>
                </a:cubicBezTo>
                <a:cubicBezTo>
                  <a:pt x="129" y="85"/>
                  <a:pt x="127" y="83"/>
                  <a:pt x="125" y="82"/>
                </a:cubicBezTo>
                <a:cubicBezTo>
                  <a:pt x="122" y="81"/>
                  <a:pt x="119" y="80"/>
                  <a:pt x="116" y="80"/>
                </a:cubicBezTo>
                <a:cubicBezTo>
                  <a:pt x="111" y="80"/>
                  <a:pt x="106" y="82"/>
                  <a:pt x="103" y="85"/>
                </a:cubicBezTo>
                <a:cubicBezTo>
                  <a:pt x="99" y="89"/>
                  <a:pt x="98" y="93"/>
                  <a:pt x="98" y="100"/>
                </a:cubicBezTo>
                <a:cubicBezTo>
                  <a:pt x="98" y="107"/>
                  <a:pt x="100" y="111"/>
                  <a:pt x="103" y="114"/>
                </a:cubicBezTo>
                <a:cubicBezTo>
                  <a:pt x="107" y="117"/>
                  <a:pt x="111" y="119"/>
                  <a:pt x="116" y="119"/>
                </a:cubicBezTo>
                <a:cubicBezTo>
                  <a:pt x="122" y="119"/>
                  <a:pt x="127" y="117"/>
                  <a:pt x="130" y="114"/>
                </a:cubicBezTo>
                <a:cubicBezTo>
                  <a:pt x="132" y="111"/>
                  <a:pt x="134" y="109"/>
                  <a:pt x="134" y="107"/>
                </a:cubicBezTo>
                <a:cubicBezTo>
                  <a:pt x="124" y="107"/>
                  <a:pt x="124" y="107"/>
                  <a:pt x="124" y="107"/>
                </a:cubicBezTo>
                <a:cubicBezTo>
                  <a:pt x="123" y="108"/>
                  <a:pt x="123" y="109"/>
                  <a:pt x="122" y="109"/>
                </a:cubicBezTo>
                <a:cubicBezTo>
                  <a:pt x="121" y="111"/>
                  <a:pt x="119" y="111"/>
                  <a:pt x="117" y="111"/>
                </a:cubicBezTo>
                <a:cubicBezTo>
                  <a:pt x="115" y="111"/>
                  <a:pt x="113" y="111"/>
                  <a:pt x="111" y="110"/>
                </a:cubicBezTo>
                <a:cubicBezTo>
                  <a:pt x="109" y="108"/>
                  <a:pt x="108" y="106"/>
                  <a:pt x="107" y="102"/>
                </a:cubicBezTo>
                <a:cubicBezTo>
                  <a:pt x="134" y="102"/>
                  <a:pt x="134" y="102"/>
                  <a:pt x="134" y="102"/>
                </a:cubicBezTo>
                <a:cubicBezTo>
                  <a:pt x="134" y="99"/>
                  <a:pt x="134" y="96"/>
                  <a:pt x="134" y="95"/>
                </a:cubicBezTo>
                <a:close/>
                <a:moveTo>
                  <a:pt x="108" y="96"/>
                </a:moveTo>
                <a:cubicBezTo>
                  <a:pt x="108" y="93"/>
                  <a:pt x="109" y="91"/>
                  <a:pt x="110" y="90"/>
                </a:cubicBezTo>
                <a:cubicBezTo>
                  <a:pt x="112" y="89"/>
                  <a:pt x="114" y="88"/>
                  <a:pt x="116" y="88"/>
                </a:cubicBezTo>
                <a:cubicBezTo>
                  <a:pt x="118" y="88"/>
                  <a:pt x="120" y="89"/>
                  <a:pt x="122" y="90"/>
                </a:cubicBezTo>
                <a:cubicBezTo>
                  <a:pt x="123" y="91"/>
                  <a:pt x="124" y="93"/>
                  <a:pt x="124" y="96"/>
                </a:cubicBezTo>
                <a:lnTo>
                  <a:pt x="108" y="96"/>
                </a:lnTo>
                <a:close/>
                <a:moveTo>
                  <a:pt x="152" y="32"/>
                </a:moveTo>
                <a:cubicBezTo>
                  <a:pt x="119" y="0"/>
                  <a:pt x="65" y="1"/>
                  <a:pt x="33" y="35"/>
                </a:cubicBezTo>
                <a:cubicBezTo>
                  <a:pt x="0" y="69"/>
                  <a:pt x="1" y="123"/>
                  <a:pt x="35" y="155"/>
                </a:cubicBezTo>
                <a:cubicBezTo>
                  <a:pt x="69" y="187"/>
                  <a:pt x="123" y="186"/>
                  <a:pt x="155" y="152"/>
                </a:cubicBezTo>
                <a:cubicBezTo>
                  <a:pt x="188" y="118"/>
                  <a:pt x="186" y="65"/>
                  <a:pt x="152" y="32"/>
                </a:cubicBezTo>
                <a:close/>
                <a:moveTo>
                  <a:pt x="151" y="148"/>
                </a:moveTo>
                <a:cubicBezTo>
                  <a:pt x="121" y="179"/>
                  <a:pt x="71" y="180"/>
                  <a:pt x="40" y="150"/>
                </a:cubicBezTo>
                <a:cubicBezTo>
                  <a:pt x="8" y="120"/>
                  <a:pt x="7" y="71"/>
                  <a:pt x="37" y="39"/>
                </a:cubicBezTo>
                <a:cubicBezTo>
                  <a:pt x="67" y="8"/>
                  <a:pt x="117" y="7"/>
                  <a:pt x="148" y="37"/>
                </a:cubicBezTo>
                <a:cubicBezTo>
                  <a:pt x="180" y="67"/>
                  <a:pt x="181" y="116"/>
                  <a:pt x="151" y="148"/>
                </a:cubicBezTo>
                <a:close/>
              </a:path>
            </a:pathLst>
          </a:custGeom>
          <a:solidFill>
            <a:srgbClr val="000000"/>
          </a:solidFill>
          <a:ln>
            <a:noFill/>
          </a:ln>
        </p:spPr>
        <p:style>
          <a:lnRef idx="0"/>
          <a:fillRef idx="0"/>
          <a:effectRef idx="0"/>
          <a:fontRef idx="minor"/>
        </p:style>
      </p:sp>
      <p:sp>
        <p:nvSpPr>
          <p:cNvPr id="712" name="CustomShape 20"/>
          <p:cNvSpPr/>
          <p:nvPr/>
        </p:nvSpPr>
        <p:spPr>
          <a:xfrm>
            <a:off x="4986000" y="4678200"/>
            <a:ext cx="358920" cy="362520"/>
          </a:xfrm>
          <a:custGeom>
            <a:avLst/>
            <a:gdLst/>
            <a:ahLst/>
            <a:rect l="l" t="t" r="r" b="b"/>
            <a:pathLst>
              <a:path w="187" h="188">
                <a:moveTo>
                  <a:pt x="131" y="78"/>
                </a:moveTo>
                <a:cubicBezTo>
                  <a:pt x="130" y="76"/>
                  <a:pt x="129" y="74"/>
                  <a:pt x="127" y="71"/>
                </a:cubicBezTo>
                <a:cubicBezTo>
                  <a:pt x="126" y="69"/>
                  <a:pt x="124" y="67"/>
                  <a:pt x="122" y="65"/>
                </a:cubicBezTo>
                <a:cubicBezTo>
                  <a:pt x="120" y="64"/>
                  <a:pt x="118" y="62"/>
                  <a:pt x="116" y="60"/>
                </a:cubicBezTo>
                <a:cubicBezTo>
                  <a:pt x="114" y="59"/>
                  <a:pt x="112" y="58"/>
                  <a:pt x="109" y="57"/>
                </a:cubicBezTo>
                <a:cubicBezTo>
                  <a:pt x="107" y="56"/>
                  <a:pt x="104" y="55"/>
                  <a:pt x="102" y="54"/>
                </a:cubicBezTo>
                <a:cubicBezTo>
                  <a:pt x="99" y="54"/>
                  <a:pt x="96" y="53"/>
                  <a:pt x="94" y="53"/>
                </a:cubicBezTo>
                <a:cubicBezTo>
                  <a:pt x="91" y="53"/>
                  <a:pt x="88" y="54"/>
                  <a:pt x="85" y="54"/>
                </a:cubicBezTo>
                <a:cubicBezTo>
                  <a:pt x="83" y="55"/>
                  <a:pt x="80" y="56"/>
                  <a:pt x="78" y="57"/>
                </a:cubicBezTo>
                <a:cubicBezTo>
                  <a:pt x="75" y="58"/>
                  <a:pt x="73" y="59"/>
                  <a:pt x="71" y="60"/>
                </a:cubicBezTo>
                <a:cubicBezTo>
                  <a:pt x="69" y="62"/>
                  <a:pt x="67" y="64"/>
                  <a:pt x="65" y="65"/>
                </a:cubicBezTo>
                <a:cubicBezTo>
                  <a:pt x="63" y="67"/>
                  <a:pt x="61" y="69"/>
                  <a:pt x="60" y="71"/>
                </a:cubicBezTo>
                <a:cubicBezTo>
                  <a:pt x="58" y="74"/>
                  <a:pt x="57" y="76"/>
                  <a:pt x="56" y="78"/>
                </a:cubicBezTo>
                <a:cubicBezTo>
                  <a:pt x="55" y="81"/>
                  <a:pt x="54" y="83"/>
                  <a:pt x="54" y="86"/>
                </a:cubicBezTo>
                <a:cubicBezTo>
                  <a:pt x="53" y="89"/>
                  <a:pt x="53" y="91"/>
                  <a:pt x="53" y="94"/>
                </a:cubicBezTo>
                <a:cubicBezTo>
                  <a:pt x="53" y="97"/>
                  <a:pt x="53" y="100"/>
                  <a:pt x="54" y="102"/>
                </a:cubicBezTo>
                <a:cubicBezTo>
                  <a:pt x="54" y="105"/>
                  <a:pt x="55" y="107"/>
                  <a:pt x="56" y="110"/>
                </a:cubicBezTo>
                <a:cubicBezTo>
                  <a:pt x="57" y="112"/>
                  <a:pt x="58" y="115"/>
                  <a:pt x="60" y="117"/>
                </a:cubicBezTo>
                <a:cubicBezTo>
                  <a:pt x="61" y="119"/>
                  <a:pt x="63" y="121"/>
                  <a:pt x="65" y="123"/>
                </a:cubicBezTo>
                <a:cubicBezTo>
                  <a:pt x="67" y="125"/>
                  <a:pt x="69" y="126"/>
                  <a:pt x="71" y="128"/>
                </a:cubicBezTo>
                <a:cubicBezTo>
                  <a:pt x="73" y="129"/>
                  <a:pt x="75" y="130"/>
                  <a:pt x="78" y="131"/>
                </a:cubicBezTo>
                <a:cubicBezTo>
                  <a:pt x="80" y="132"/>
                  <a:pt x="83" y="133"/>
                  <a:pt x="85" y="134"/>
                </a:cubicBezTo>
                <a:cubicBezTo>
                  <a:pt x="88" y="134"/>
                  <a:pt x="91" y="135"/>
                  <a:pt x="94" y="135"/>
                </a:cubicBezTo>
                <a:cubicBezTo>
                  <a:pt x="96" y="135"/>
                  <a:pt x="99" y="134"/>
                  <a:pt x="102" y="134"/>
                </a:cubicBezTo>
                <a:cubicBezTo>
                  <a:pt x="104" y="133"/>
                  <a:pt x="107" y="132"/>
                  <a:pt x="109" y="131"/>
                </a:cubicBezTo>
                <a:cubicBezTo>
                  <a:pt x="112" y="130"/>
                  <a:pt x="114" y="129"/>
                  <a:pt x="116" y="128"/>
                </a:cubicBezTo>
                <a:cubicBezTo>
                  <a:pt x="118" y="126"/>
                  <a:pt x="120" y="125"/>
                  <a:pt x="122" y="123"/>
                </a:cubicBezTo>
                <a:cubicBezTo>
                  <a:pt x="124" y="121"/>
                  <a:pt x="126" y="119"/>
                  <a:pt x="127" y="117"/>
                </a:cubicBezTo>
                <a:cubicBezTo>
                  <a:pt x="129" y="115"/>
                  <a:pt x="130" y="112"/>
                  <a:pt x="131" y="110"/>
                </a:cubicBezTo>
                <a:cubicBezTo>
                  <a:pt x="132" y="107"/>
                  <a:pt x="133" y="105"/>
                  <a:pt x="133" y="102"/>
                </a:cubicBezTo>
                <a:cubicBezTo>
                  <a:pt x="134" y="100"/>
                  <a:pt x="134" y="97"/>
                  <a:pt x="134" y="94"/>
                </a:cubicBezTo>
                <a:cubicBezTo>
                  <a:pt x="134" y="91"/>
                  <a:pt x="134" y="89"/>
                  <a:pt x="133" y="86"/>
                </a:cubicBezTo>
                <a:cubicBezTo>
                  <a:pt x="133" y="83"/>
                  <a:pt x="132" y="81"/>
                  <a:pt x="131" y="78"/>
                </a:cubicBezTo>
                <a:close/>
                <a:moveTo>
                  <a:pt x="94" y="59"/>
                </a:moveTo>
                <a:cubicBezTo>
                  <a:pt x="102" y="59"/>
                  <a:pt x="110" y="63"/>
                  <a:pt x="116" y="68"/>
                </a:cubicBezTo>
                <a:cubicBezTo>
                  <a:pt x="116" y="68"/>
                  <a:pt x="111" y="76"/>
                  <a:pt x="98" y="81"/>
                </a:cubicBezTo>
                <a:cubicBezTo>
                  <a:pt x="92" y="70"/>
                  <a:pt x="86" y="61"/>
                  <a:pt x="85" y="60"/>
                </a:cubicBezTo>
                <a:cubicBezTo>
                  <a:pt x="88" y="60"/>
                  <a:pt x="91" y="59"/>
                  <a:pt x="94" y="59"/>
                </a:cubicBezTo>
                <a:close/>
                <a:moveTo>
                  <a:pt x="85" y="60"/>
                </a:moveTo>
                <a:cubicBezTo>
                  <a:pt x="85" y="60"/>
                  <a:pt x="85" y="60"/>
                  <a:pt x="85" y="60"/>
                </a:cubicBezTo>
                <a:cubicBezTo>
                  <a:pt x="85" y="60"/>
                  <a:pt x="85" y="60"/>
                  <a:pt x="85" y="60"/>
                </a:cubicBezTo>
                <a:cubicBezTo>
                  <a:pt x="85" y="60"/>
                  <a:pt x="85" y="60"/>
                  <a:pt x="85" y="60"/>
                </a:cubicBezTo>
                <a:close/>
                <a:moveTo>
                  <a:pt x="79" y="63"/>
                </a:moveTo>
                <a:cubicBezTo>
                  <a:pt x="79" y="63"/>
                  <a:pt x="86" y="72"/>
                  <a:pt x="92" y="83"/>
                </a:cubicBezTo>
                <a:cubicBezTo>
                  <a:pt x="75" y="87"/>
                  <a:pt x="61" y="87"/>
                  <a:pt x="60" y="87"/>
                </a:cubicBezTo>
                <a:cubicBezTo>
                  <a:pt x="62" y="76"/>
                  <a:pt x="69" y="67"/>
                  <a:pt x="79" y="63"/>
                </a:cubicBezTo>
                <a:close/>
                <a:moveTo>
                  <a:pt x="68" y="117"/>
                </a:moveTo>
                <a:cubicBezTo>
                  <a:pt x="62" y="111"/>
                  <a:pt x="59" y="103"/>
                  <a:pt x="59" y="94"/>
                </a:cubicBezTo>
                <a:cubicBezTo>
                  <a:pt x="59" y="94"/>
                  <a:pt x="59" y="93"/>
                  <a:pt x="59" y="93"/>
                </a:cubicBezTo>
                <a:cubicBezTo>
                  <a:pt x="60" y="93"/>
                  <a:pt x="77" y="93"/>
                  <a:pt x="94" y="88"/>
                </a:cubicBezTo>
                <a:cubicBezTo>
                  <a:pt x="95" y="90"/>
                  <a:pt x="96" y="92"/>
                  <a:pt x="97" y="94"/>
                </a:cubicBezTo>
                <a:cubicBezTo>
                  <a:pt x="97" y="94"/>
                  <a:pt x="96" y="94"/>
                  <a:pt x="96" y="94"/>
                </a:cubicBezTo>
                <a:cubicBezTo>
                  <a:pt x="77" y="100"/>
                  <a:pt x="68" y="117"/>
                  <a:pt x="68" y="117"/>
                </a:cubicBezTo>
                <a:cubicBezTo>
                  <a:pt x="68" y="117"/>
                  <a:pt x="68" y="117"/>
                  <a:pt x="68" y="117"/>
                </a:cubicBezTo>
                <a:close/>
                <a:moveTo>
                  <a:pt x="94" y="129"/>
                </a:moveTo>
                <a:cubicBezTo>
                  <a:pt x="85" y="129"/>
                  <a:pt x="78" y="126"/>
                  <a:pt x="72" y="121"/>
                </a:cubicBezTo>
                <a:cubicBezTo>
                  <a:pt x="72" y="121"/>
                  <a:pt x="72" y="121"/>
                  <a:pt x="72" y="121"/>
                </a:cubicBezTo>
                <a:cubicBezTo>
                  <a:pt x="72" y="121"/>
                  <a:pt x="72" y="121"/>
                  <a:pt x="72" y="121"/>
                </a:cubicBezTo>
                <a:cubicBezTo>
                  <a:pt x="72" y="121"/>
                  <a:pt x="72" y="121"/>
                  <a:pt x="72" y="121"/>
                </a:cubicBezTo>
                <a:cubicBezTo>
                  <a:pt x="72" y="121"/>
                  <a:pt x="79" y="107"/>
                  <a:pt x="99" y="100"/>
                </a:cubicBezTo>
                <a:cubicBezTo>
                  <a:pt x="99" y="100"/>
                  <a:pt x="100" y="100"/>
                  <a:pt x="100" y="100"/>
                </a:cubicBezTo>
                <a:cubicBezTo>
                  <a:pt x="105" y="112"/>
                  <a:pt x="107" y="123"/>
                  <a:pt x="107" y="126"/>
                </a:cubicBezTo>
                <a:cubicBezTo>
                  <a:pt x="103" y="128"/>
                  <a:pt x="98" y="129"/>
                  <a:pt x="94" y="129"/>
                </a:cubicBezTo>
                <a:close/>
                <a:moveTo>
                  <a:pt x="113" y="123"/>
                </a:moveTo>
                <a:cubicBezTo>
                  <a:pt x="113" y="121"/>
                  <a:pt x="111" y="111"/>
                  <a:pt x="106" y="98"/>
                </a:cubicBezTo>
                <a:cubicBezTo>
                  <a:pt x="117" y="96"/>
                  <a:pt x="127" y="99"/>
                  <a:pt x="128" y="100"/>
                </a:cubicBezTo>
                <a:cubicBezTo>
                  <a:pt x="126" y="109"/>
                  <a:pt x="121" y="118"/>
                  <a:pt x="113" y="123"/>
                </a:cubicBezTo>
                <a:close/>
                <a:moveTo>
                  <a:pt x="104" y="93"/>
                </a:moveTo>
                <a:cubicBezTo>
                  <a:pt x="104" y="92"/>
                  <a:pt x="104" y="91"/>
                  <a:pt x="103" y="91"/>
                </a:cubicBezTo>
                <a:cubicBezTo>
                  <a:pt x="103" y="89"/>
                  <a:pt x="102" y="87"/>
                  <a:pt x="101" y="86"/>
                </a:cubicBezTo>
                <a:cubicBezTo>
                  <a:pt x="115" y="80"/>
                  <a:pt x="120" y="72"/>
                  <a:pt x="120" y="72"/>
                </a:cubicBezTo>
                <a:cubicBezTo>
                  <a:pt x="125" y="78"/>
                  <a:pt x="128" y="85"/>
                  <a:pt x="128" y="94"/>
                </a:cubicBezTo>
                <a:cubicBezTo>
                  <a:pt x="128" y="94"/>
                  <a:pt x="116" y="91"/>
                  <a:pt x="104" y="93"/>
                </a:cubicBezTo>
                <a:close/>
                <a:moveTo>
                  <a:pt x="152" y="33"/>
                </a:moveTo>
                <a:cubicBezTo>
                  <a:pt x="118" y="0"/>
                  <a:pt x="64" y="2"/>
                  <a:pt x="32" y="35"/>
                </a:cubicBezTo>
                <a:cubicBezTo>
                  <a:pt x="0" y="69"/>
                  <a:pt x="1" y="123"/>
                  <a:pt x="35" y="155"/>
                </a:cubicBezTo>
                <a:cubicBezTo>
                  <a:pt x="69" y="188"/>
                  <a:pt x="123" y="186"/>
                  <a:pt x="155" y="153"/>
                </a:cubicBezTo>
                <a:cubicBezTo>
                  <a:pt x="187" y="119"/>
                  <a:pt x="186" y="65"/>
                  <a:pt x="152" y="33"/>
                </a:cubicBezTo>
                <a:close/>
                <a:moveTo>
                  <a:pt x="150" y="148"/>
                </a:moveTo>
                <a:cubicBezTo>
                  <a:pt x="120" y="180"/>
                  <a:pt x="71" y="181"/>
                  <a:pt x="39" y="151"/>
                </a:cubicBezTo>
                <a:cubicBezTo>
                  <a:pt x="8" y="121"/>
                  <a:pt x="7" y="71"/>
                  <a:pt x="37" y="40"/>
                </a:cubicBezTo>
                <a:cubicBezTo>
                  <a:pt x="67" y="8"/>
                  <a:pt x="116" y="7"/>
                  <a:pt x="148" y="37"/>
                </a:cubicBezTo>
                <a:cubicBezTo>
                  <a:pt x="179" y="67"/>
                  <a:pt x="180" y="117"/>
                  <a:pt x="150" y="148"/>
                </a:cubicBezTo>
                <a:close/>
              </a:path>
            </a:pathLst>
          </a:custGeom>
          <a:solidFill>
            <a:srgbClr val="000000"/>
          </a:solidFill>
          <a:ln>
            <a:noFill/>
          </a:ln>
        </p:spPr>
        <p:style>
          <a:lnRef idx="0"/>
          <a:fillRef idx="0"/>
          <a:effectRef idx="0"/>
          <a:fontRef idx="minor"/>
        </p:style>
      </p:sp>
      <p:sp>
        <p:nvSpPr>
          <p:cNvPr id="713" name="CustomShape 21"/>
          <p:cNvSpPr/>
          <p:nvPr/>
        </p:nvSpPr>
        <p:spPr>
          <a:xfrm>
            <a:off x="5479560" y="4678200"/>
            <a:ext cx="358920" cy="362520"/>
          </a:xfrm>
          <a:custGeom>
            <a:avLst/>
            <a:gdLst/>
            <a:ahLst/>
            <a:rect l="l" t="t" r="r" b="b"/>
            <a:pathLst>
              <a:path w="187" h="188">
                <a:moveTo>
                  <a:pt x="134" y="75"/>
                </a:moveTo>
                <a:cubicBezTo>
                  <a:pt x="134" y="83"/>
                  <a:pt x="128" y="94"/>
                  <a:pt x="118" y="107"/>
                </a:cubicBezTo>
                <a:cubicBezTo>
                  <a:pt x="107" y="122"/>
                  <a:pt x="97" y="129"/>
                  <a:pt x="90" y="129"/>
                </a:cubicBezTo>
                <a:cubicBezTo>
                  <a:pt x="85" y="129"/>
                  <a:pt x="81" y="124"/>
                  <a:pt x="78" y="116"/>
                </a:cubicBezTo>
                <a:cubicBezTo>
                  <a:pt x="76" y="108"/>
                  <a:pt x="73" y="100"/>
                  <a:pt x="71" y="92"/>
                </a:cubicBezTo>
                <a:cubicBezTo>
                  <a:pt x="69" y="83"/>
                  <a:pt x="66" y="79"/>
                  <a:pt x="63" y="79"/>
                </a:cubicBezTo>
                <a:cubicBezTo>
                  <a:pt x="63" y="79"/>
                  <a:pt x="61" y="80"/>
                  <a:pt x="57" y="83"/>
                </a:cubicBezTo>
                <a:cubicBezTo>
                  <a:pt x="53" y="78"/>
                  <a:pt x="53" y="78"/>
                  <a:pt x="53" y="78"/>
                </a:cubicBezTo>
                <a:cubicBezTo>
                  <a:pt x="57" y="75"/>
                  <a:pt x="61" y="71"/>
                  <a:pt x="65" y="68"/>
                </a:cubicBezTo>
                <a:cubicBezTo>
                  <a:pt x="70" y="63"/>
                  <a:pt x="74" y="61"/>
                  <a:pt x="77" y="60"/>
                </a:cubicBezTo>
                <a:cubicBezTo>
                  <a:pt x="83" y="60"/>
                  <a:pt x="87" y="64"/>
                  <a:pt x="89" y="73"/>
                </a:cubicBezTo>
                <a:cubicBezTo>
                  <a:pt x="90" y="83"/>
                  <a:pt x="91" y="89"/>
                  <a:pt x="92" y="91"/>
                </a:cubicBezTo>
                <a:cubicBezTo>
                  <a:pt x="94" y="100"/>
                  <a:pt x="96" y="104"/>
                  <a:pt x="98" y="104"/>
                </a:cubicBezTo>
                <a:cubicBezTo>
                  <a:pt x="100" y="104"/>
                  <a:pt x="102" y="101"/>
                  <a:pt x="106" y="96"/>
                </a:cubicBezTo>
                <a:cubicBezTo>
                  <a:pt x="109" y="91"/>
                  <a:pt x="111" y="86"/>
                  <a:pt x="111" y="84"/>
                </a:cubicBezTo>
                <a:cubicBezTo>
                  <a:pt x="111" y="79"/>
                  <a:pt x="110" y="77"/>
                  <a:pt x="106" y="77"/>
                </a:cubicBezTo>
                <a:cubicBezTo>
                  <a:pt x="104" y="77"/>
                  <a:pt x="102" y="77"/>
                  <a:pt x="100" y="78"/>
                </a:cubicBezTo>
                <a:cubicBezTo>
                  <a:pt x="104" y="65"/>
                  <a:pt x="111" y="59"/>
                  <a:pt x="122" y="59"/>
                </a:cubicBezTo>
                <a:cubicBezTo>
                  <a:pt x="131" y="60"/>
                  <a:pt x="135" y="65"/>
                  <a:pt x="134" y="75"/>
                </a:cubicBezTo>
                <a:close/>
                <a:moveTo>
                  <a:pt x="155" y="153"/>
                </a:moveTo>
                <a:cubicBezTo>
                  <a:pt x="123" y="187"/>
                  <a:pt x="69" y="188"/>
                  <a:pt x="35" y="155"/>
                </a:cubicBezTo>
                <a:cubicBezTo>
                  <a:pt x="1" y="123"/>
                  <a:pt x="0" y="69"/>
                  <a:pt x="32" y="35"/>
                </a:cubicBezTo>
                <a:cubicBezTo>
                  <a:pt x="65" y="2"/>
                  <a:pt x="118" y="0"/>
                  <a:pt x="152" y="33"/>
                </a:cubicBezTo>
                <a:cubicBezTo>
                  <a:pt x="186" y="65"/>
                  <a:pt x="187" y="119"/>
                  <a:pt x="155" y="153"/>
                </a:cubicBezTo>
                <a:close/>
                <a:moveTo>
                  <a:pt x="148" y="37"/>
                </a:moveTo>
                <a:cubicBezTo>
                  <a:pt x="117" y="7"/>
                  <a:pt x="67" y="8"/>
                  <a:pt x="37" y="40"/>
                </a:cubicBezTo>
                <a:cubicBezTo>
                  <a:pt x="7" y="71"/>
                  <a:pt x="8" y="121"/>
                  <a:pt x="39" y="151"/>
                </a:cubicBezTo>
                <a:cubicBezTo>
                  <a:pt x="71" y="181"/>
                  <a:pt x="121" y="180"/>
                  <a:pt x="151" y="148"/>
                </a:cubicBezTo>
                <a:cubicBezTo>
                  <a:pt x="181" y="117"/>
                  <a:pt x="179" y="67"/>
                  <a:pt x="148" y="37"/>
                </a:cubicBezTo>
                <a:close/>
              </a:path>
            </a:pathLst>
          </a:custGeom>
          <a:solidFill>
            <a:srgbClr val="000000"/>
          </a:solidFill>
          <a:ln>
            <a:noFill/>
          </a:ln>
        </p:spPr>
        <p:style>
          <a:lnRef idx="0"/>
          <a:fillRef idx="0"/>
          <a:effectRef idx="0"/>
          <a:fontRef idx="minor"/>
        </p:style>
      </p:sp>
      <p:sp>
        <p:nvSpPr>
          <p:cNvPr id="714" name="CustomShape 22"/>
          <p:cNvSpPr/>
          <p:nvPr/>
        </p:nvSpPr>
        <p:spPr>
          <a:xfrm>
            <a:off x="5970600" y="4678200"/>
            <a:ext cx="358920" cy="362520"/>
          </a:xfrm>
          <a:custGeom>
            <a:avLst/>
            <a:gdLst/>
            <a:ahLst/>
            <a:rect l="l" t="t" r="r" b="b"/>
            <a:pathLst>
              <a:path w="187" h="188">
                <a:moveTo>
                  <a:pt x="128" y="69"/>
                </a:moveTo>
                <a:cubicBezTo>
                  <a:pt x="129" y="73"/>
                  <a:pt x="131" y="81"/>
                  <a:pt x="130" y="87"/>
                </a:cubicBezTo>
                <a:cubicBezTo>
                  <a:pt x="129" y="89"/>
                  <a:pt x="129" y="92"/>
                  <a:pt x="128" y="94"/>
                </a:cubicBezTo>
                <a:cubicBezTo>
                  <a:pt x="127" y="99"/>
                  <a:pt x="125" y="103"/>
                  <a:pt x="122" y="107"/>
                </a:cubicBezTo>
                <a:cubicBezTo>
                  <a:pt x="118" y="112"/>
                  <a:pt x="113" y="115"/>
                  <a:pt x="106" y="117"/>
                </a:cubicBezTo>
                <a:cubicBezTo>
                  <a:pt x="99" y="118"/>
                  <a:pt x="94" y="116"/>
                  <a:pt x="90" y="113"/>
                </a:cubicBezTo>
                <a:cubicBezTo>
                  <a:pt x="89" y="113"/>
                  <a:pt x="88" y="112"/>
                  <a:pt x="87" y="110"/>
                </a:cubicBezTo>
                <a:cubicBezTo>
                  <a:pt x="87" y="110"/>
                  <a:pt x="87" y="110"/>
                  <a:pt x="87" y="110"/>
                </a:cubicBezTo>
                <a:cubicBezTo>
                  <a:pt x="87" y="113"/>
                  <a:pt x="86" y="116"/>
                  <a:pt x="85" y="118"/>
                </a:cubicBezTo>
                <a:cubicBezTo>
                  <a:pt x="84" y="121"/>
                  <a:pt x="84" y="124"/>
                  <a:pt x="83" y="127"/>
                </a:cubicBezTo>
                <a:cubicBezTo>
                  <a:pt x="81" y="130"/>
                  <a:pt x="80" y="133"/>
                  <a:pt x="78" y="136"/>
                </a:cubicBezTo>
                <a:cubicBezTo>
                  <a:pt x="77" y="138"/>
                  <a:pt x="74" y="143"/>
                  <a:pt x="73" y="143"/>
                </a:cubicBezTo>
                <a:cubicBezTo>
                  <a:pt x="72" y="142"/>
                  <a:pt x="72" y="142"/>
                  <a:pt x="72" y="141"/>
                </a:cubicBezTo>
                <a:cubicBezTo>
                  <a:pt x="72" y="141"/>
                  <a:pt x="72" y="139"/>
                  <a:pt x="72" y="138"/>
                </a:cubicBezTo>
                <a:cubicBezTo>
                  <a:pt x="71" y="136"/>
                  <a:pt x="71" y="132"/>
                  <a:pt x="72" y="130"/>
                </a:cubicBezTo>
                <a:cubicBezTo>
                  <a:pt x="72" y="127"/>
                  <a:pt x="72" y="127"/>
                  <a:pt x="72" y="127"/>
                </a:cubicBezTo>
                <a:cubicBezTo>
                  <a:pt x="72" y="125"/>
                  <a:pt x="72" y="123"/>
                  <a:pt x="73" y="121"/>
                </a:cubicBezTo>
                <a:cubicBezTo>
                  <a:pt x="74" y="116"/>
                  <a:pt x="75" y="112"/>
                  <a:pt x="76" y="107"/>
                </a:cubicBezTo>
                <a:cubicBezTo>
                  <a:pt x="77" y="103"/>
                  <a:pt x="78" y="98"/>
                  <a:pt x="79" y="93"/>
                </a:cubicBezTo>
                <a:cubicBezTo>
                  <a:pt x="80" y="92"/>
                  <a:pt x="78" y="89"/>
                  <a:pt x="78" y="88"/>
                </a:cubicBezTo>
                <a:cubicBezTo>
                  <a:pt x="77" y="85"/>
                  <a:pt x="78" y="80"/>
                  <a:pt x="79" y="78"/>
                </a:cubicBezTo>
                <a:cubicBezTo>
                  <a:pt x="80" y="74"/>
                  <a:pt x="84" y="69"/>
                  <a:pt x="90" y="71"/>
                </a:cubicBezTo>
                <a:cubicBezTo>
                  <a:pt x="94" y="72"/>
                  <a:pt x="97" y="76"/>
                  <a:pt x="95" y="82"/>
                </a:cubicBezTo>
                <a:cubicBezTo>
                  <a:pt x="94" y="87"/>
                  <a:pt x="92" y="93"/>
                  <a:pt x="91" y="98"/>
                </a:cubicBezTo>
                <a:cubicBezTo>
                  <a:pt x="90" y="100"/>
                  <a:pt x="91" y="102"/>
                  <a:pt x="91" y="102"/>
                </a:cubicBezTo>
                <a:cubicBezTo>
                  <a:pt x="92" y="106"/>
                  <a:pt x="96" y="109"/>
                  <a:pt x="102" y="108"/>
                </a:cubicBezTo>
                <a:cubicBezTo>
                  <a:pt x="109" y="106"/>
                  <a:pt x="113" y="99"/>
                  <a:pt x="115" y="92"/>
                </a:cubicBezTo>
                <a:cubicBezTo>
                  <a:pt x="116" y="90"/>
                  <a:pt x="116" y="88"/>
                  <a:pt x="116" y="86"/>
                </a:cubicBezTo>
                <a:cubicBezTo>
                  <a:pt x="117" y="81"/>
                  <a:pt x="117" y="75"/>
                  <a:pt x="115" y="71"/>
                </a:cubicBezTo>
                <a:cubicBezTo>
                  <a:pt x="113" y="66"/>
                  <a:pt x="108" y="62"/>
                  <a:pt x="102" y="60"/>
                </a:cubicBezTo>
                <a:cubicBezTo>
                  <a:pt x="100" y="60"/>
                  <a:pt x="99" y="59"/>
                  <a:pt x="97" y="59"/>
                </a:cubicBezTo>
                <a:cubicBezTo>
                  <a:pt x="94" y="58"/>
                  <a:pt x="89" y="59"/>
                  <a:pt x="87" y="60"/>
                </a:cubicBezTo>
                <a:cubicBezTo>
                  <a:pt x="78" y="63"/>
                  <a:pt x="73" y="67"/>
                  <a:pt x="69" y="75"/>
                </a:cubicBezTo>
                <a:cubicBezTo>
                  <a:pt x="68" y="77"/>
                  <a:pt x="67" y="80"/>
                  <a:pt x="67" y="84"/>
                </a:cubicBezTo>
                <a:cubicBezTo>
                  <a:pt x="67" y="84"/>
                  <a:pt x="67" y="84"/>
                  <a:pt x="67" y="85"/>
                </a:cubicBezTo>
                <a:cubicBezTo>
                  <a:pt x="68" y="88"/>
                  <a:pt x="68" y="90"/>
                  <a:pt x="69" y="93"/>
                </a:cubicBezTo>
                <a:cubicBezTo>
                  <a:pt x="70" y="94"/>
                  <a:pt x="72" y="95"/>
                  <a:pt x="72" y="97"/>
                </a:cubicBezTo>
                <a:cubicBezTo>
                  <a:pt x="72" y="98"/>
                  <a:pt x="71" y="99"/>
                  <a:pt x="71" y="100"/>
                </a:cubicBezTo>
                <a:cubicBezTo>
                  <a:pt x="71" y="101"/>
                  <a:pt x="71" y="102"/>
                  <a:pt x="70" y="103"/>
                </a:cubicBezTo>
                <a:cubicBezTo>
                  <a:pt x="69" y="105"/>
                  <a:pt x="67" y="103"/>
                  <a:pt x="65" y="103"/>
                </a:cubicBezTo>
                <a:cubicBezTo>
                  <a:pt x="59" y="99"/>
                  <a:pt x="54" y="88"/>
                  <a:pt x="57" y="78"/>
                </a:cubicBezTo>
                <a:cubicBezTo>
                  <a:pt x="58" y="76"/>
                  <a:pt x="58" y="75"/>
                  <a:pt x="58" y="73"/>
                </a:cubicBezTo>
                <a:cubicBezTo>
                  <a:pt x="62" y="64"/>
                  <a:pt x="67" y="59"/>
                  <a:pt x="75" y="54"/>
                </a:cubicBezTo>
                <a:cubicBezTo>
                  <a:pt x="78" y="52"/>
                  <a:pt x="83" y="52"/>
                  <a:pt x="86" y="51"/>
                </a:cubicBezTo>
                <a:cubicBezTo>
                  <a:pt x="88" y="50"/>
                  <a:pt x="90" y="50"/>
                  <a:pt x="92" y="50"/>
                </a:cubicBezTo>
                <a:cubicBezTo>
                  <a:pt x="111" y="50"/>
                  <a:pt x="122" y="57"/>
                  <a:pt x="128" y="69"/>
                </a:cubicBezTo>
                <a:close/>
                <a:moveTo>
                  <a:pt x="155" y="153"/>
                </a:moveTo>
                <a:cubicBezTo>
                  <a:pt x="122" y="186"/>
                  <a:pt x="69" y="188"/>
                  <a:pt x="35" y="155"/>
                </a:cubicBezTo>
                <a:cubicBezTo>
                  <a:pt x="1" y="123"/>
                  <a:pt x="0" y="69"/>
                  <a:pt x="32" y="35"/>
                </a:cubicBezTo>
                <a:cubicBezTo>
                  <a:pt x="64" y="2"/>
                  <a:pt x="118" y="0"/>
                  <a:pt x="152" y="33"/>
                </a:cubicBezTo>
                <a:cubicBezTo>
                  <a:pt x="186" y="65"/>
                  <a:pt x="187" y="119"/>
                  <a:pt x="155" y="153"/>
                </a:cubicBezTo>
                <a:close/>
                <a:moveTo>
                  <a:pt x="148" y="37"/>
                </a:moveTo>
                <a:cubicBezTo>
                  <a:pt x="116" y="7"/>
                  <a:pt x="66" y="8"/>
                  <a:pt x="36" y="40"/>
                </a:cubicBezTo>
                <a:cubicBezTo>
                  <a:pt x="6" y="71"/>
                  <a:pt x="8" y="121"/>
                  <a:pt x="39" y="151"/>
                </a:cubicBezTo>
                <a:cubicBezTo>
                  <a:pt x="70" y="181"/>
                  <a:pt x="120" y="180"/>
                  <a:pt x="150" y="148"/>
                </a:cubicBezTo>
                <a:cubicBezTo>
                  <a:pt x="180" y="117"/>
                  <a:pt x="179" y="67"/>
                  <a:pt x="148" y="37"/>
                </a:cubicBezTo>
                <a:close/>
              </a:path>
            </a:pathLst>
          </a:custGeom>
          <a:solidFill>
            <a:srgbClr val="000000"/>
          </a:solidFill>
          <a:ln>
            <a:noFill/>
          </a:ln>
        </p:spPr>
        <p:style>
          <a:lnRef idx="0"/>
          <a:fillRef idx="0"/>
          <a:effectRef idx="0"/>
          <a:fontRef idx="minor"/>
        </p:style>
      </p:sp>
      <p:sp>
        <p:nvSpPr>
          <p:cNvPr id="715" name="CustomShape 23"/>
          <p:cNvSpPr/>
          <p:nvPr/>
        </p:nvSpPr>
        <p:spPr>
          <a:xfrm>
            <a:off x="1539360" y="4678200"/>
            <a:ext cx="361080" cy="362520"/>
          </a:xfrm>
          <a:custGeom>
            <a:avLst/>
            <a:gdLst/>
            <a:ahLst/>
            <a:rect l="l" t="t" r="r" b="b"/>
            <a:pathLst>
              <a:path w="188" h="188">
                <a:moveTo>
                  <a:pt x="152" y="33"/>
                </a:moveTo>
                <a:cubicBezTo>
                  <a:pt x="119" y="0"/>
                  <a:pt x="65" y="1"/>
                  <a:pt x="33" y="35"/>
                </a:cubicBezTo>
                <a:cubicBezTo>
                  <a:pt x="0" y="69"/>
                  <a:pt x="1" y="123"/>
                  <a:pt x="35" y="155"/>
                </a:cubicBezTo>
                <a:cubicBezTo>
                  <a:pt x="69" y="188"/>
                  <a:pt x="123" y="186"/>
                  <a:pt x="155" y="152"/>
                </a:cubicBezTo>
                <a:cubicBezTo>
                  <a:pt x="188" y="119"/>
                  <a:pt x="186" y="65"/>
                  <a:pt x="152" y="33"/>
                </a:cubicBezTo>
                <a:close/>
                <a:moveTo>
                  <a:pt x="151" y="148"/>
                </a:moveTo>
                <a:cubicBezTo>
                  <a:pt x="121" y="180"/>
                  <a:pt x="71" y="181"/>
                  <a:pt x="40" y="151"/>
                </a:cubicBezTo>
                <a:cubicBezTo>
                  <a:pt x="8" y="121"/>
                  <a:pt x="7" y="71"/>
                  <a:pt x="37" y="40"/>
                </a:cubicBezTo>
                <a:cubicBezTo>
                  <a:pt x="67" y="8"/>
                  <a:pt x="117" y="7"/>
                  <a:pt x="148" y="37"/>
                </a:cubicBezTo>
                <a:cubicBezTo>
                  <a:pt x="180" y="67"/>
                  <a:pt x="181" y="117"/>
                  <a:pt x="151" y="148"/>
                </a:cubicBezTo>
                <a:close/>
                <a:moveTo>
                  <a:pt x="127" y="94"/>
                </a:moveTo>
                <a:cubicBezTo>
                  <a:pt x="125" y="97"/>
                  <a:pt x="125" y="98"/>
                  <a:pt x="128" y="101"/>
                </a:cubicBezTo>
                <a:cubicBezTo>
                  <a:pt x="131" y="104"/>
                  <a:pt x="134" y="107"/>
                  <a:pt x="137" y="110"/>
                </a:cubicBezTo>
                <a:cubicBezTo>
                  <a:pt x="138" y="112"/>
                  <a:pt x="139" y="113"/>
                  <a:pt x="140" y="115"/>
                </a:cubicBezTo>
                <a:cubicBezTo>
                  <a:pt x="141" y="117"/>
                  <a:pt x="140" y="120"/>
                  <a:pt x="138" y="120"/>
                </a:cubicBezTo>
                <a:cubicBezTo>
                  <a:pt x="124" y="120"/>
                  <a:pt x="124" y="120"/>
                  <a:pt x="124" y="120"/>
                </a:cubicBezTo>
                <a:cubicBezTo>
                  <a:pt x="121" y="121"/>
                  <a:pt x="118" y="119"/>
                  <a:pt x="116" y="117"/>
                </a:cubicBezTo>
                <a:cubicBezTo>
                  <a:pt x="114" y="115"/>
                  <a:pt x="112" y="113"/>
                  <a:pt x="110" y="111"/>
                </a:cubicBezTo>
                <a:cubicBezTo>
                  <a:pt x="109" y="110"/>
                  <a:pt x="109" y="109"/>
                  <a:pt x="108" y="109"/>
                </a:cubicBezTo>
                <a:cubicBezTo>
                  <a:pt x="106" y="107"/>
                  <a:pt x="104" y="108"/>
                  <a:pt x="103" y="110"/>
                </a:cubicBezTo>
                <a:cubicBezTo>
                  <a:pt x="102" y="112"/>
                  <a:pt x="102" y="114"/>
                  <a:pt x="102" y="116"/>
                </a:cubicBezTo>
                <a:cubicBezTo>
                  <a:pt x="102" y="119"/>
                  <a:pt x="101" y="120"/>
                  <a:pt x="97" y="120"/>
                </a:cubicBezTo>
                <a:cubicBezTo>
                  <a:pt x="91" y="121"/>
                  <a:pt x="84" y="120"/>
                  <a:pt x="78" y="116"/>
                </a:cubicBezTo>
                <a:cubicBezTo>
                  <a:pt x="73" y="113"/>
                  <a:pt x="69" y="109"/>
                  <a:pt x="65" y="104"/>
                </a:cubicBezTo>
                <a:cubicBezTo>
                  <a:pt x="58" y="94"/>
                  <a:pt x="53" y="84"/>
                  <a:pt x="48" y="73"/>
                </a:cubicBezTo>
                <a:cubicBezTo>
                  <a:pt x="47" y="71"/>
                  <a:pt x="47" y="69"/>
                  <a:pt x="50" y="69"/>
                </a:cubicBezTo>
                <a:cubicBezTo>
                  <a:pt x="55" y="69"/>
                  <a:pt x="59" y="69"/>
                  <a:pt x="63" y="69"/>
                </a:cubicBezTo>
                <a:cubicBezTo>
                  <a:pt x="65" y="69"/>
                  <a:pt x="66" y="70"/>
                  <a:pt x="67" y="72"/>
                </a:cubicBezTo>
                <a:cubicBezTo>
                  <a:pt x="70" y="78"/>
                  <a:pt x="72" y="84"/>
                  <a:pt x="76" y="89"/>
                </a:cubicBezTo>
                <a:cubicBezTo>
                  <a:pt x="77" y="90"/>
                  <a:pt x="78" y="92"/>
                  <a:pt x="80" y="93"/>
                </a:cubicBezTo>
                <a:cubicBezTo>
                  <a:pt x="81" y="94"/>
                  <a:pt x="82" y="93"/>
                  <a:pt x="83" y="92"/>
                </a:cubicBezTo>
                <a:cubicBezTo>
                  <a:pt x="84" y="90"/>
                  <a:pt x="84" y="89"/>
                  <a:pt x="84" y="88"/>
                </a:cubicBezTo>
                <a:cubicBezTo>
                  <a:pt x="84" y="84"/>
                  <a:pt x="84" y="80"/>
                  <a:pt x="84" y="76"/>
                </a:cubicBezTo>
                <a:cubicBezTo>
                  <a:pt x="83" y="73"/>
                  <a:pt x="82" y="72"/>
                  <a:pt x="79" y="71"/>
                </a:cubicBezTo>
                <a:cubicBezTo>
                  <a:pt x="78" y="71"/>
                  <a:pt x="78" y="70"/>
                  <a:pt x="79" y="70"/>
                </a:cubicBezTo>
                <a:cubicBezTo>
                  <a:pt x="80" y="68"/>
                  <a:pt x="81" y="67"/>
                  <a:pt x="83" y="67"/>
                </a:cubicBezTo>
                <a:cubicBezTo>
                  <a:pt x="98" y="67"/>
                  <a:pt x="98" y="67"/>
                  <a:pt x="98" y="67"/>
                </a:cubicBezTo>
                <a:cubicBezTo>
                  <a:pt x="101" y="68"/>
                  <a:pt x="101" y="69"/>
                  <a:pt x="102" y="71"/>
                </a:cubicBezTo>
                <a:cubicBezTo>
                  <a:pt x="102" y="89"/>
                  <a:pt x="102" y="89"/>
                  <a:pt x="102" y="89"/>
                </a:cubicBezTo>
                <a:cubicBezTo>
                  <a:pt x="102" y="89"/>
                  <a:pt x="102" y="92"/>
                  <a:pt x="104" y="93"/>
                </a:cubicBezTo>
                <a:cubicBezTo>
                  <a:pt x="105" y="93"/>
                  <a:pt x="106" y="92"/>
                  <a:pt x="107" y="91"/>
                </a:cubicBezTo>
                <a:cubicBezTo>
                  <a:pt x="111" y="88"/>
                  <a:pt x="113" y="83"/>
                  <a:pt x="115" y="78"/>
                </a:cubicBezTo>
                <a:cubicBezTo>
                  <a:pt x="117" y="76"/>
                  <a:pt x="117" y="74"/>
                  <a:pt x="118" y="72"/>
                </a:cubicBezTo>
                <a:cubicBezTo>
                  <a:pt x="119" y="70"/>
                  <a:pt x="120" y="69"/>
                  <a:pt x="122" y="69"/>
                </a:cubicBezTo>
                <a:cubicBezTo>
                  <a:pt x="137" y="69"/>
                  <a:pt x="137" y="69"/>
                  <a:pt x="137" y="69"/>
                </a:cubicBezTo>
                <a:cubicBezTo>
                  <a:pt x="137" y="69"/>
                  <a:pt x="137" y="69"/>
                  <a:pt x="138" y="69"/>
                </a:cubicBezTo>
                <a:cubicBezTo>
                  <a:pt x="140" y="70"/>
                  <a:pt x="141" y="71"/>
                  <a:pt x="140" y="73"/>
                </a:cubicBezTo>
                <a:cubicBezTo>
                  <a:pt x="139" y="77"/>
                  <a:pt x="137" y="80"/>
                  <a:pt x="134" y="83"/>
                </a:cubicBezTo>
                <a:cubicBezTo>
                  <a:pt x="132" y="87"/>
                  <a:pt x="129" y="90"/>
                  <a:pt x="127" y="94"/>
                </a:cubicBezTo>
                <a:close/>
              </a:path>
            </a:pathLst>
          </a:custGeom>
          <a:solidFill>
            <a:srgbClr val="000000"/>
          </a:solidFill>
          <a:ln>
            <a:noFill/>
          </a:ln>
        </p:spPr>
        <p:style>
          <a:lnRef idx="0"/>
          <a:fillRef idx="0"/>
          <a:effectRef idx="0"/>
          <a:fontRef idx="minor"/>
        </p:style>
      </p:sp>
      <p:sp>
        <p:nvSpPr>
          <p:cNvPr id="716" name="CustomShape 24"/>
          <p:cNvSpPr/>
          <p:nvPr/>
        </p:nvSpPr>
        <p:spPr>
          <a:xfrm>
            <a:off x="1031400" y="4678200"/>
            <a:ext cx="359640" cy="362520"/>
          </a:xfrm>
          <a:custGeom>
            <a:avLst/>
            <a:gdLst/>
            <a:ahLst/>
            <a:rect l="l" t="t" r="r" b="b"/>
            <a:pathLst>
              <a:path w="187" h="188">
                <a:moveTo>
                  <a:pt x="134" y="58"/>
                </a:moveTo>
                <a:cubicBezTo>
                  <a:pt x="134" y="130"/>
                  <a:pt x="134" y="130"/>
                  <a:pt x="134" y="130"/>
                </a:cubicBezTo>
                <a:cubicBezTo>
                  <a:pt x="134" y="133"/>
                  <a:pt x="132" y="135"/>
                  <a:pt x="129" y="135"/>
                </a:cubicBezTo>
                <a:cubicBezTo>
                  <a:pt x="109" y="135"/>
                  <a:pt x="109" y="135"/>
                  <a:pt x="109" y="135"/>
                </a:cubicBezTo>
                <a:cubicBezTo>
                  <a:pt x="109" y="103"/>
                  <a:pt x="109" y="103"/>
                  <a:pt x="109" y="103"/>
                </a:cubicBezTo>
                <a:cubicBezTo>
                  <a:pt x="119" y="103"/>
                  <a:pt x="119" y="103"/>
                  <a:pt x="119" y="103"/>
                </a:cubicBezTo>
                <a:cubicBezTo>
                  <a:pt x="121" y="91"/>
                  <a:pt x="121" y="91"/>
                  <a:pt x="121" y="91"/>
                </a:cubicBezTo>
                <a:cubicBezTo>
                  <a:pt x="109" y="91"/>
                  <a:pt x="109" y="91"/>
                  <a:pt x="109" y="91"/>
                </a:cubicBezTo>
                <a:cubicBezTo>
                  <a:pt x="109" y="83"/>
                  <a:pt x="109" y="83"/>
                  <a:pt x="109" y="83"/>
                </a:cubicBezTo>
                <a:cubicBezTo>
                  <a:pt x="109" y="79"/>
                  <a:pt x="110" y="77"/>
                  <a:pt x="115" y="77"/>
                </a:cubicBezTo>
                <a:cubicBezTo>
                  <a:pt x="121" y="77"/>
                  <a:pt x="121" y="77"/>
                  <a:pt x="121" y="77"/>
                </a:cubicBezTo>
                <a:cubicBezTo>
                  <a:pt x="121" y="66"/>
                  <a:pt x="121" y="66"/>
                  <a:pt x="121" y="66"/>
                </a:cubicBezTo>
                <a:cubicBezTo>
                  <a:pt x="120" y="66"/>
                  <a:pt x="116" y="66"/>
                  <a:pt x="112" y="66"/>
                </a:cubicBezTo>
                <a:cubicBezTo>
                  <a:pt x="102" y="66"/>
                  <a:pt x="96" y="71"/>
                  <a:pt x="96" y="82"/>
                </a:cubicBezTo>
                <a:cubicBezTo>
                  <a:pt x="96" y="91"/>
                  <a:pt x="96" y="91"/>
                  <a:pt x="96" y="91"/>
                </a:cubicBezTo>
                <a:cubicBezTo>
                  <a:pt x="85" y="91"/>
                  <a:pt x="85" y="91"/>
                  <a:pt x="85" y="91"/>
                </a:cubicBezTo>
                <a:cubicBezTo>
                  <a:pt x="85" y="103"/>
                  <a:pt x="85" y="103"/>
                  <a:pt x="85" y="103"/>
                </a:cubicBezTo>
                <a:cubicBezTo>
                  <a:pt x="96" y="103"/>
                  <a:pt x="96" y="103"/>
                  <a:pt x="96" y="103"/>
                </a:cubicBezTo>
                <a:cubicBezTo>
                  <a:pt x="96" y="135"/>
                  <a:pt x="96" y="135"/>
                  <a:pt x="96" y="135"/>
                </a:cubicBezTo>
                <a:cubicBezTo>
                  <a:pt x="57" y="135"/>
                  <a:pt x="57" y="135"/>
                  <a:pt x="57" y="135"/>
                </a:cubicBezTo>
                <a:cubicBezTo>
                  <a:pt x="55" y="135"/>
                  <a:pt x="53" y="133"/>
                  <a:pt x="53" y="130"/>
                </a:cubicBezTo>
                <a:cubicBezTo>
                  <a:pt x="53" y="58"/>
                  <a:pt x="53" y="58"/>
                  <a:pt x="53" y="58"/>
                </a:cubicBezTo>
                <a:cubicBezTo>
                  <a:pt x="53" y="55"/>
                  <a:pt x="55" y="53"/>
                  <a:pt x="57" y="53"/>
                </a:cubicBezTo>
                <a:cubicBezTo>
                  <a:pt x="129" y="53"/>
                  <a:pt x="129" y="53"/>
                  <a:pt x="129" y="53"/>
                </a:cubicBezTo>
                <a:cubicBezTo>
                  <a:pt x="132" y="53"/>
                  <a:pt x="134" y="55"/>
                  <a:pt x="134" y="58"/>
                </a:cubicBezTo>
                <a:close/>
                <a:moveTo>
                  <a:pt x="155" y="153"/>
                </a:moveTo>
                <a:cubicBezTo>
                  <a:pt x="122" y="186"/>
                  <a:pt x="69" y="188"/>
                  <a:pt x="35" y="155"/>
                </a:cubicBezTo>
                <a:cubicBezTo>
                  <a:pt x="1" y="123"/>
                  <a:pt x="0" y="69"/>
                  <a:pt x="32" y="35"/>
                </a:cubicBezTo>
                <a:cubicBezTo>
                  <a:pt x="64" y="2"/>
                  <a:pt x="118" y="0"/>
                  <a:pt x="152" y="33"/>
                </a:cubicBezTo>
                <a:cubicBezTo>
                  <a:pt x="186" y="65"/>
                  <a:pt x="187" y="119"/>
                  <a:pt x="155" y="153"/>
                </a:cubicBezTo>
                <a:close/>
                <a:moveTo>
                  <a:pt x="148" y="37"/>
                </a:moveTo>
                <a:cubicBezTo>
                  <a:pt x="116" y="7"/>
                  <a:pt x="66" y="8"/>
                  <a:pt x="36" y="40"/>
                </a:cubicBezTo>
                <a:cubicBezTo>
                  <a:pt x="6" y="71"/>
                  <a:pt x="8" y="121"/>
                  <a:pt x="39" y="151"/>
                </a:cubicBezTo>
                <a:cubicBezTo>
                  <a:pt x="70" y="181"/>
                  <a:pt x="120" y="180"/>
                  <a:pt x="150" y="148"/>
                </a:cubicBezTo>
                <a:cubicBezTo>
                  <a:pt x="180" y="117"/>
                  <a:pt x="179" y="67"/>
                  <a:pt x="148" y="37"/>
                </a:cubicBezTo>
                <a:close/>
              </a:path>
            </a:pathLst>
          </a:custGeom>
          <a:solidFill>
            <a:srgbClr val="000000"/>
          </a:solidFill>
          <a:ln>
            <a:noFill/>
          </a:ln>
        </p:spPr>
        <p:style>
          <a:lnRef idx="0"/>
          <a:fillRef idx="0"/>
          <a:effectRef idx="0"/>
          <a:fontRef idx="minor"/>
        </p:style>
      </p:sp>
      <p:sp>
        <p:nvSpPr>
          <p:cNvPr id="717" name="CustomShape 25"/>
          <p:cNvSpPr/>
          <p:nvPr/>
        </p:nvSpPr>
        <p:spPr>
          <a:xfrm>
            <a:off x="2031120" y="4676760"/>
            <a:ext cx="361080" cy="363960"/>
          </a:xfrm>
          <a:custGeom>
            <a:avLst/>
            <a:gdLst/>
            <a:ahLst/>
            <a:rect l="l" t="t" r="r" b="b"/>
            <a:pathLst>
              <a:path w="306" h="307">
                <a:moveTo>
                  <a:pt x="254" y="249"/>
                </a:moveTo>
                <a:cubicBezTo>
                  <a:pt x="202" y="305"/>
                  <a:pt x="113" y="307"/>
                  <a:pt x="57" y="254"/>
                </a:cubicBezTo>
                <a:cubicBezTo>
                  <a:pt x="2" y="202"/>
                  <a:pt x="0" y="113"/>
                  <a:pt x="53" y="58"/>
                </a:cubicBezTo>
                <a:cubicBezTo>
                  <a:pt x="105" y="2"/>
                  <a:pt x="193" y="0"/>
                  <a:pt x="249" y="53"/>
                </a:cubicBezTo>
                <a:cubicBezTo>
                  <a:pt x="305" y="105"/>
                  <a:pt x="306" y="194"/>
                  <a:pt x="254" y="249"/>
                </a:cubicBezTo>
                <a:close/>
                <a:moveTo>
                  <a:pt x="243" y="61"/>
                </a:moveTo>
                <a:cubicBezTo>
                  <a:pt x="190" y="12"/>
                  <a:pt x="110" y="13"/>
                  <a:pt x="61" y="64"/>
                </a:cubicBezTo>
                <a:cubicBezTo>
                  <a:pt x="12" y="117"/>
                  <a:pt x="13" y="197"/>
                  <a:pt x="64" y="246"/>
                </a:cubicBezTo>
                <a:cubicBezTo>
                  <a:pt x="116" y="295"/>
                  <a:pt x="197" y="293"/>
                  <a:pt x="246" y="243"/>
                </a:cubicBezTo>
                <a:cubicBezTo>
                  <a:pt x="295" y="190"/>
                  <a:pt x="293" y="110"/>
                  <a:pt x="243" y="61"/>
                </a:cubicBezTo>
                <a:close/>
                <a:moveTo>
                  <a:pt x="146" y="184"/>
                </a:moveTo>
                <a:cubicBezTo>
                  <a:pt x="134" y="182"/>
                  <a:pt x="124" y="180"/>
                  <a:pt x="114" y="172"/>
                </a:cubicBezTo>
                <a:cubicBezTo>
                  <a:pt x="113" y="172"/>
                  <a:pt x="112" y="171"/>
                  <a:pt x="111" y="170"/>
                </a:cubicBezTo>
                <a:cubicBezTo>
                  <a:pt x="107" y="166"/>
                  <a:pt x="107" y="162"/>
                  <a:pt x="110" y="157"/>
                </a:cubicBezTo>
                <a:cubicBezTo>
                  <a:pt x="113" y="153"/>
                  <a:pt x="117" y="152"/>
                  <a:pt x="122" y="154"/>
                </a:cubicBezTo>
                <a:cubicBezTo>
                  <a:pt x="123" y="155"/>
                  <a:pt x="124" y="155"/>
                  <a:pt x="124" y="156"/>
                </a:cubicBezTo>
                <a:cubicBezTo>
                  <a:pt x="141" y="168"/>
                  <a:pt x="164" y="168"/>
                  <a:pt x="181" y="156"/>
                </a:cubicBezTo>
                <a:cubicBezTo>
                  <a:pt x="183" y="155"/>
                  <a:pt x="185" y="154"/>
                  <a:pt x="187" y="154"/>
                </a:cubicBezTo>
                <a:cubicBezTo>
                  <a:pt x="191" y="153"/>
                  <a:pt x="195" y="154"/>
                  <a:pt x="197" y="158"/>
                </a:cubicBezTo>
                <a:cubicBezTo>
                  <a:pt x="199" y="162"/>
                  <a:pt x="199" y="166"/>
                  <a:pt x="196" y="169"/>
                </a:cubicBezTo>
                <a:cubicBezTo>
                  <a:pt x="192" y="174"/>
                  <a:pt x="186" y="177"/>
                  <a:pt x="180" y="179"/>
                </a:cubicBezTo>
                <a:cubicBezTo>
                  <a:pt x="174" y="182"/>
                  <a:pt x="167" y="183"/>
                  <a:pt x="161" y="184"/>
                </a:cubicBezTo>
                <a:cubicBezTo>
                  <a:pt x="162" y="185"/>
                  <a:pt x="162" y="185"/>
                  <a:pt x="163" y="186"/>
                </a:cubicBezTo>
                <a:cubicBezTo>
                  <a:pt x="172" y="195"/>
                  <a:pt x="180" y="203"/>
                  <a:pt x="189" y="212"/>
                </a:cubicBezTo>
                <a:cubicBezTo>
                  <a:pt x="192" y="215"/>
                  <a:pt x="193" y="219"/>
                  <a:pt x="191" y="222"/>
                </a:cubicBezTo>
                <a:cubicBezTo>
                  <a:pt x="189" y="226"/>
                  <a:pt x="185" y="229"/>
                  <a:pt x="181" y="228"/>
                </a:cubicBezTo>
                <a:cubicBezTo>
                  <a:pt x="179" y="228"/>
                  <a:pt x="177" y="227"/>
                  <a:pt x="175" y="225"/>
                </a:cubicBezTo>
                <a:cubicBezTo>
                  <a:pt x="169" y="219"/>
                  <a:pt x="162" y="212"/>
                  <a:pt x="156" y="205"/>
                </a:cubicBezTo>
                <a:cubicBezTo>
                  <a:pt x="154" y="203"/>
                  <a:pt x="153" y="204"/>
                  <a:pt x="151" y="205"/>
                </a:cubicBezTo>
                <a:cubicBezTo>
                  <a:pt x="144" y="212"/>
                  <a:pt x="138" y="219"/>
                  <a:pt x="131" y="226"/>
                </a:cubicBezTo>
                <a:cubicBezTo>
                  <a:pt x="128" y="229"/>
                  <a:pt x="124" y="229"/>
                  <a:pt x="121" y="227"/>
                </a:cubicBezTo>
                <a:cubicBezTo>
                  <a:pt x="117" y="226"/>
                  <a:pt x="115" y="222"/>
                  <a:pt x="115" y="218"/>
                </a:cubicBezTo>
                <a:cubicBezTo>
                  <a:pt x="115" y="215"/>
                  <a:pt x="116" y="213"/>
                  <a:pt x="118" y="212"/>
                </a:cubicBezTo>
                <a:cubicBezTo>
                  <a:pt x="127" y="203"/>
                  <a:pt x="135" y="194"/>
                  <a:pt x="144" y="186"/>
                </a:cubicBezTo>
                <a:cubicBezTo>
                  <a:pt x="144" y="185"/>
                  <a:pt x="145" y="185"/>
                  <a:pt x="146" y="184"/>
                </a:cubicBezTo>
                <a:close/>
                <a:moveTo>
                  <a:pt x="146" y="184"/>
                </a:moveTo>
                <a:cubicBezTo>
                  <a:pt x="146" y="184"/>
                  <a:pt x="146" y="184"/>
                  <a:pt x="146" y="184"/>
                </a:cubicBezTo>
                <a:moveTo>
                  <a:pt x="153" y="154"/>
                </a:moveTo>
                <a:cubicBezTo>
                  <a:pt x="132" y="154"/>
                  <a:pt x="115" y="136"/>
                  <a:pt x="115" y="115"/>
                </a:cubicBezTo>
                <a:cubicBezTo>
                  <a:pt x="115" y="94"/>
                  <a:pt x="132" y="77"/>
                  <a:pt x="153" y="77"/>
                </a:cubicBezTo>
                <a:cubicBezTo>
                  <a:pt x="175" y="77"/>
                  <a:pt x="192" y="94"/>
                  <a:pt x="192" y="116"/>
                </a:cubicBezTo>
                <a:cubicBezTo>
                  <a:pt x="191" y="137"/>
                  <a:pt x="174" y="154"/>
                  <a:pt x="153" y="154"/>
                </a:cubicBezTo>
                <a:close/>
                <a:moveTo>
                  <a:pt x="172" y="115"/>
                </a:moveTo>
                <a:cubicBezTo>
                  <a:pt x="172" y="105"/>
                  <a:pt x="164" y="97"/>
                  <a:pt x="153" y="97"/>
                </a:cubicBezTo>
                <a:cubicBezTo>
                  <a:pt x="143" y="97"/>
                  <a:pt x="134" y="105"/>
                  <a:pt x="135" y="115"/>
                </a:cubicBezTo>
                <a:cubicBezTo>
                  <a:pt x="135" y="126"/>
                  <a:pt x="143" y="134"/>
                  <a:pt x="153" y="134"/>
                </a:cubicBezTo>
                <a:cubicBezTo>
                  <a:pt x="164" y="134"/>
                  <a:pt x="172" y="126"/>
                  <a:pt x="172" y="115"/>
                </a:cubicBezTo>
                <a:close/>
                <a:moveTo>
                  <a:pt x="172" y="115"/>
                </a:moveTo>
                <a:cubicBezTo>
                  <a:pt x="172" y="115"/>
                  <a:pt x="172" y="115"/>
                  <a:pt x="172" y="115"/>
                </a:cubicBezTo>
              </a:path>
            </a:pathLst>
          </a:custGeom>
          <a:solidFill>
            <a:srgbClr val="000000"/>
          </a:solidFill>
          <a:ln>
            <a:noFill/>
          </a:ln>
        </p:spPr>
        <p:style>
          <a:lnRef idx="0"/>
          <a:fillRef idx="0"/>
          <a:effectRef idx="0"/>
          <a:fontRef idx="minor"/>
        </p:style>
      </p:sp>
      <p:sp>
        <p:nvSpPr>
          <p:cNvPr id="718" name="CustomShape 26"/>
          <p:cNvSpPr/>
          <p:nvPr/>
        </p:nvSpPr>
        <p:spPr>
          <a:xfrm>
            <a:off x="1121760" y="3611160"/>
            <a:ext cx="266760" cy="273960"/>
          </a:xfrm>
          <a:custGeom>
            <a:avLst/>
            <a:gdLst/>
            <a:ahLst/>
            <a:rect l="l" t="t" r="r" b="b"/>
            <a:pathLst>
              <a:path w="139" h="142">
                <a:moveTo>
                  <a:pt x="59" y="80"/>
                </a:moveTo>
                <a:cubicBezTo>
                  <a:pt x="59" y="133"/>
                  <a:pt x="59" y="133"/>
                  <a:pt x="59" y="133"/>
                </a:cubicBezTo>
                <a:cubicBezTo>
                  <a:pt x="81" y="133"/>
                  <a:pt x="81" y="133"/>
                  <a:pt x="81" y="133"/>
                </a:cubicBezTo>
                <a:cubicBezTo>
                  <a:pt x="81" y="80"/>
                  <a:pt x="81" y="80"/>
                  <a:pt x="81" y="80"/>
                </a:cubicBezTo>
                <a:lnTo>
                  <a:pt x="59" y="80"/>
                </a:lnTo>
                <a:close/>
                <a:moveTo>
                  <a:pt x="54" y="71"/>
                </a:moveTo>
                <a:cubicBezTo>
                  <a:pt x="85" y="71"/>
                  <a:pt x="85" y="71"/>
                  <a:pt x="85" y="71"/>
                </a:cubicBezTo>
                <a:cubicBezTo>
                  <a:pt x="87" y="71"/>
                  <a:pt x="88" y="71"/>
                  <a:pt x="89" y="72"/>
                </a:cubicBezTo>
                <a:cubicBezTo>
                  <a:pt x="89" y="73"/>
                  <a:pt x="90" y="74"/>
                  <a:pt x="90" y="75"/>
                </a:cubicBezTo>
                <a:cubicBezTo>
                  <a:pt x="90" y="138"/>
                  <a:pt x="90" y="138"/>
                  <a:pt x="90" y="138"/>
                </a:cubicBezTo>
                <a:cubicBezTo>
                  <a:pt x="90" y="139"/>
                  <a:pt x="89" y="140"/>
                  <a:pt x="89" y="141"/>
                </a:cubicBezTo>
                <a:cubicBezTo>
                  <a:pt x="88" y="142"/>
                  <a:pt x="87" y="142"/>
                  <a:pt x="85" y="142"/>
                </a:cubicBezTo>
                <a:cubicBezTo>
                  <a:pt x="54" y="142"/>
                  <a:pt x="54" y="142"/>
                  <a:pt x="54" y="142"/>
                </a:cubicBezTo>
                <a:cubicBezTo>
                  <a:pt x="53" y="142"/>
                  <a:pt x="52" y="142"/>
                  <a:pt x="51" y="141"/>
                </a:cubicBezTo>
                <a:cubicBezTo>
                  <a:pt x="50" y="140"/>
                  <a:pt x="50" y="139"/>
                  <a:pt x="50" y="138"/>
                </a:cubicBezTo>
                <a:cubicBezTo>
                  <a:pt x="50" y="75"/>
                  <a:pt x="50" y="75"/>
                  <a:pt x="50" y="75"/>
                </a:cubicBezTo>
                <a:cubicBezTo>
                  <a:pt x="50" y="74"/>
                  <a:pt x="50" y="73"/>
                  <a:pt x="51" y="72"/>
                </a:cubicBezTo>
                <a:cubicBezTo>
                  <a:pt x="52" y="71"/>
                  <a:pt x="53" y="71"/>
                  <a:pt x="54" y="71"/>
                </a:cubicBezTo>
                <a:close/>
                <a:moveTo>
                  <a:pt x="9" y="53"/>
                </a:moveTo>
                <a:cubicBezTo>
                  <a:pt x="9" y="133"/>
                  <a:pt x="9" y="133"/>
                  <a:pt x="9" y="133"/>
                </a:cubicBezTo>
                <a:cubicBezTo>
                  <a:pt x="32" y="133"/>
                  <a:pt x="32" y="133"/>
                  <a:pt x="32" y="133"/>
                </a:cubicBezTo>
                <a:cubicBezTo>
                  <a:pt x="32" y="53"/>
                  <a:pt x="32" y="53"/>
                  <a:pt x="32" y="53"/>
                </a:cubicBezTo>
                <a:lnTo>
                  <a:pt x="9" y="53"/>
                </a:lnTo>
                <a:close/>
                <a:moveTo>
                  <a:pt x="5" y="44"/>
                </a:moveTo>
                <a:cubicBezTo>
                  <a:pt x="36" y="44"/>
                  <a:pt x="36" y="44"/>
                  <a:pt x="36" y="44"/>
                </a:cubicBezTo>
                <a:cubicBezTo>
                  <a:pt x="37" y="44"/>
                  <a:pt x="39" y="45"/>
                  <a:pt x="39" y="46"/>
                </a:cubicBezTo>
                <a:cubicBezTo>
                  <a:pt x="40" y="47"/>
                  <a:pt x="41" y="48"/>
                  <a:pt x="41" y="49"/>
                </a:cubicBezTo>
                <a:cubicBezTo>
                  <a:pt x="41" y="138"/>
                  <a:pt x="41" y="138"/>
                  <a:pt x="41" y="138"/>
                </a:cubicBezTo>
                <a:cubicBezTo>
                  <a:pt x="41" y="139"/>
                  <a:pt x="40" y="140"/>
                  <a:pt x="39" y="141"/>
                </a:cubicBezTo>
                <a:cubicBezTo>
                  <a:pt x="39" y="142"/>
                  <a:pt x="37" y="142"/>
                  <a:pt x="36" y="142"/>
                </a:cubicBezTo>
                <a:cubicBezTo>
                  <a:pt x="5" y="142"/>
                  <a:pt x="5" y="142"/>
                  <a:pt x="5" y="142"/>
                </a:cubicBezTo>
                <a:cubicBezTo>
                  <a:pt x="4" y="142"/>
                  <a:pt x="2" y="142"/>
                  <a:pt x="2" y="141"/>
                </a:cubicBezTo>
                <a:cubicBezTo>
                  <a:pt x="1" y="140"/>
                  <a:pt x="0" y="139"/>
                  <a:pt x="0" y="138"/>
                </a:cubicBezTo>
                <a:cubicBezTo>
                  <a:pt x="0" y="49"/>
                  <a:pt x="0" y="49"/>
                  <a:pt x="0" y="49"/>
                </a:cubicBezTo>
                <a:cubicBezTo>
                  <a:pt x="0" y="48"/>
                  <a:pt x="1" y="47"/>
                  <a:pt x="2" y="46"/>
                </a:cubicBezTo>
                <a:cubicBezTo>
                  <a:pt x="2" y="45"/>
                  <a:pt x="4" y="44"/>
                  <a:pt x="5" y="44"/>
                </a:cubicBezTo>
                <a:close/>
                <a:moveTo>
                  <a:pt x="108" y="9"/>
                </a:moveTo>
                <a:cubicBezTo>
                  <a:pt x="108" y="133"/>
                  <a:pt x="108" y="133"/>
                  <a:pt x="108" y="133"/>
                </a:cubicBezTo>
                <a:cubicBezTo>
                  <a:pt x="130" y="133"/>
                  <a:pt x="130" y="133"/>
                  <a:pt x="130" y="133"/>
                </a:cubicBezTo>
                <a:cubicBezTo>
                  <a:pt x="130" y="9"/>
                  <a:pt x="130" y="9"/>
                  <a:pt x="130" y="9"/>
                </a:cubicBezTo>
                <a:lnTo>
                  <a:pt x="108" y="9"/>
                </a:lnTo>
                <a:close/>
                <a:moveTo>
                  <a:pt x="103" y="0"/>
                </a:moveTo>
                <a:cubicBezTo>
                  <a:pt x="135" y="0"/>
                  <a:pt x="135" y="0"/>
                  <a:pt x="135" y="0"/>
                </a:cubicBezTo>
                <a:cubicBezTo>
                  <a:pt x="136" y="0"/>
                  <a:pt x="137" y="0"/>
                  <a:pt x="138" y="1"/>
                </a:cubicBezTo>
                <a:cubicBezTo>
                  <a:pt x="139" y="2"/>
                  <a:pt x="139" y="3"/>
                  <a:pt x="139" y="4"/>
                </a:cubicBezTo>
                <a:cubicBezTo>
                  <a:pt x="139" y="138"/>
                  <a:pt x="139" y="138"/>
                  <a:pt x="139" y="138"/>
                </a:cubicBezTo>
                <a:cubicBezTo>
                  <a:pt x="139" y="139"/>
                  <a:pt x="139" y="140"/>
                  <a:pt x="138" y="141"/>
                </a:cubicBezTo>
                <a:cubicBezTo>
                  <a:pt x="137" y="142"/>
                  <a:pt x="136" y="142"/>
                  <a:pt x="135" y="142"/>
                </a:cubicBezTo>
                <a:cubicBezTo>
                  <a:pt x="103" y="142"/>
                  <a:pt x="103" y="142"/>
                  <a:pt x="103" y="142"/>
                </a:cubicBezTo>
                <a:cubicBezTo>
                  <a:pt x="102" y="142"/>
                  <a:pt x="101" y="142"/>
                  <a:pt x="100" y="141"/>
                </a:cubicBezTo>
                <a:cubicBezTo>
                  <a:pt x="99" y="140"/>
                  <a:pt x="99" y="139"/>
                  <a:pt x="99" y="138"/>
                </a:cubicBezTo>
                <a:cubicBezTo>
                  <a:pt x="99" y="4"/>
                  <a:pt x="99" y="4"/>
                  <a:pt x="99" y="4"/>
                </a:cubicBezTo>
                <a:cubicBezTo>
                  <a:pt x="99" y="3"/>
                  <a:pt x="99" y="2"/>
                  <a:pt x="100" y="1"/>
                </a:cubicBezTo>
                <a:cubicBezTo>
                  <a:pt x="101" y="0"/>
                  <a:pt x="102" y="0"/>
                  <a:pt x="103" y="0"/>
                </a:cubicBezTo>
                <a:close/>
              </a:path>
            </a:pathLst>
          </a:custGeom>
          <a:solidFill>
            <a:srgbClr val="000000"/>
          </a:solidFill>
          <a:ln>
            <a:noFill/>
          </a:ln>
        </p:spPr>
        <p:style>
          <a:lnRef idx="0"/>
          <a:fillRef idx="0"/>
          <a:effectRef idx="0"/>
          <a:fontRef idx="minor"/>
        </p:style>
      </p:sp>
      <p:sp>
        <p:nvSpPr>
          <p:cNvPr id="719" name="CustomShape 27"/>
          <p:cNvSpPr/>
          <p:nvPr/>
        </p:nvSpPr>
        <p:spPr>
          <a:xfrm>
            <a:off x="1152720" y="3139920"/>
            <a:ext cx="205200" cy="276480"/>
          </a:xfrm>
          <a:custGeom>
            <a:avLst/>
            <a:gdLst/>
            <a:ahLst/>
            <a:rect l="l" t="t" r="r" b="b"/>
            <a:pathLst>
              <a:path w="107" h="143">
                <a:moveTo>
                  <a:pt x="54" y="36"/>
                </a:moveTo>
                <a:cubicBezTo>
                  <a:pt x="49" y="36"/>
                  <a:pt x="44" y="37"/>
                  <a:pt x="41" y="41"/>
                </a:cubicBezTo>
                <a:cubicBezTo>
                  <a:pt x="38" y="44"/>
                  <a:pt x="36" y="49"/>
                  <a:pt x="36" y="54"/>
                </a:cubicBezTo>
                <a:cubicBezTo>
                  <a:pt x="36" y="58"/>
                  <a:pt x="38" y="63"/>
                  <a:pt x="41" y="66"/>
                </a:cubicBezTo>
                <a:cubicBezTo>
                  <a:pt x="45" y="70"/>
                  <a:pt x="49" y="72"/>
                  <a:pt x="54" y="72"/>
                </a:cubicBezTo>
                <a:cubicBezTo>
                  <a:pt x="59" y="72"/>
                  <a:pt x="63" y="70"/>
                  <a:pt x="66" y="66"/>
                </a:cubicBezTo>
                <a:cubicBezTo>
                  <a:pt x="70" y="63"/>
                  <a:pt x="72" y="59"/>
                  <a:pt x="72" y="54"/>
                </a:cubicBezTo>
                <a:cubicBezTo>
                  <a:pt x="72" y="49"/>
                  <a:pt x="70" y="44"/>
                  <a:pt x="66" y="41"/>
                </a:cubicBezTo>
                <a:cubicBezTo>
                  <a:pt x="63" y="37"/>
                  <a:pt x="59" y="36"/>
                  <a:pt x="54" y="36"/>
                </a:cubicBezTo>
                <a:close/>
                <a:moveTo>
                  <a:pt x="54" y="27"/>
                </a:moveTo>
                <a:cubicBezTo>
                  <a:pt x="61" y="27"/>
                  <a:pt x="68" y="30"/>
                  <a:pt x="73" y="35"/>
                </a:cubicBezTo>
                <a:cubicBezTo>
                  <a:pt x="78" y="40"/>
                  <a:pt x="81" y="46"/>
                  <a:pt x="81" y="54"/>
                </a:cubicBezTo>
                <a:cubicBezTo>
                  <a:pt x="81" y="61"/>
                  <a:pt x="78" y="67"/>
                  <a:pt x="73" y="73"/>
                </a:cubicBezTo>
                <a:cubicBezTo>
                  <a:pt x="68" y="78"/>
                  <a:pt x="61" y="81"/>
                  <a:pt x="54" y="81"/>
                </a:cubicBezTo>
                <a:cubicBezTo>
                  <a:pt x="47" y="81"/>
                  <a:pt x="40" y="78"/>
                  <a:pt x="35" y="73"/>
                </a:cubicBezTo>
                <a:cubicBezTo>
                  <a:pt x="30" y="67"/>
                  <a:pt x="27" y="61"/>
                  <a:pt x="27" y="54"/>
                </a:cubicBezTo>
                <a:cubicBezTo>
                  <a:pt x="27" y="46"/>
                  <a:pt x="30" y="40"/>
                  <a:pt x="35" y="35"/>
                </a:cubicBezTo>
                <a:cubicBezTo>
                  <a:pt x="40" y="30"/>
                  <a:pt x="47" y="27"/>
                  <a:pt x="54" y="27"/>
                </a:cubicBezTo>
                <a:close/>
                <a:moveTo>
                  <a:pt x="54" y="9"/>
                </a:moveTo>
                <a:cubicBezTo>
                  <a:pt x="42" y="9"/>
                  <a:pt x="31" y="13"/>
                  <a:pt x="23" y="22"/>
                </a:cubicBezTo>
                <a:cubicBezTo>
                  <a:pt x="14" y="31"/>
                  <a:pt x="9" y="42"/>
                  <a:pt x="9" y="54"/>
                </a:cubicBezTo>
                <a:cubicBezTo>
                  <a:pt x="9" y="61"/>
                  <a:pt x="10" y="67"/>
                  <a:pt x="13" y="74"/>
                </a:cubicBezTo>
                <a:cubicBezTo>
                  <a:pt x="15" y="81"/>
                  <a:pt x="19" y="88"/>
                  <a:pt x="24" y="95"/>
                </a:cubicBezTo>
                <a:cubicBezTo>
                  <a:pt x="30" y="103"/>
                  <a:pt x="34" y="108"/>
                  <a:pt x="38" y="113"/>
                </a:cubicBezTo>
                <a:cubicBezTo>
                  <a:pt x="41" y="117"/>
                  <a:pt x="46" y="123"/>
                  <a:pt x="53" y="131"/>
                </a:cubicBezTo>
                <a:cubicBezTo>
                  <a:pt x="55" y="133"/>
                  <a:pt x="55" y="133"/>
                  <a:pt x="55" y="133"/>
                </a:cubicBezTo>
                <a:cubicBezTo>
                  <a:pt x="55" y="133"/>
                  <a:pt x="55" y="133"/>
                  <a:pt x="55" y="134"/>
                </a:cubicBezTo>
                <a:cubicBezTo>
                  <a:pt x="56" y="133"/>
                  <a:pt x="56" y="133"/>
                  <a:pt x="56" y="133"/>
                </a:cubicBezTo>
                <a:cubicBezTo>
                  <a:pt x="84" y="101"/>
                  <a:pt x="98" y="74"/>
                  <a:pt x="98" y="54"/>
                </a:cubicBezTo>
                <a:cubicBezTo>
                  <a:pt x="98" y="42"/>
                  <a:pt x="95" y="31"/>
                  <a:pt x="87" y="22"/>
                </a:cubicBezTo>
                <a:cubicBezTo>
                  <a:pt x="80" y="13"/>
                  <a:pt x="69" y="9"/>
                  <a:pt x="54" y="9"/>
                </a:cubicBezTo>
                <a:close/>
                <a:moveTo>
                  <a:pt x="54" y="0"/>
                </a:moveTo>
                <a:cubicBezTo>
                  <a:pt x="70" y="0"/>
                  <a:pt x="83" y="5"/>
                  <a:pt x="93" y="16"/>
                </a:cubicBezTo>
                <a:cubicBezTo>
                  <a:pt x="103" y="26"/>
                  <a:pt x="107" y="39"/>
                  <a:pt x="107" y="54"/>
                </a:cubicBezTo>
                <a:cubicBezTo>
                  <a:pt x="107" y="77"/>
                  <a:pt x="92" y="105"/>
                  <a:pt x="63" y="139"/>
                </a:cubicBezTo>
                <a:cubicBezTo>
                  <a:pt x="61" y="142"/>
                  <a:pt x="58" y="143"/>
                  <a:pt x="56" y="143"/>
                </a:cubicBezTo>
                <a:cubicBezTo>
                  <a:pt x="55" y="143"/>
                  <a:pt x="55" y="143"/>
                  <a:pt x="55" y="143"/>
                </a:cubicBezTo>
                <a:cubicBezTo>
                  <a:pt x="53" y="143"/>
                  <a:pt x="50" y="142"/>
                  <a:pt x="48" y="139"/>
                </a:cubicBezTo>
                <a:cubicBezTo>
                  <a:pt x="43" y="133"/>
                  <a:pt x="40" y="130"/>
                  <a:pt x="39" y="129"/>
                </a:cubicBezTo>
                <a:cubicBezTo>
                  <a:pt x="39" y="128"/>
                  <a:pt x="36" y="124"/>
                  <a:pt x="31" y="118"/>
                </a:cubicBezTo>
                <a:cubicBezTo>
                  <a:pt x="26" y="112"/>
                  <a:pt x="22" y="108"/>
                  <a:pt x="21" y="106"/>
                </a:cubicBezTo>
                <a:cubicBezTo>
                  <a:pt x="19" y="104"/>
                  <a:pt x="17" y="100"/>
                  <a:pt x="13" y="94"/>
                </a:cubicBezTo>
                <a:cubicBezTo>
                  <a:pt x="10" y="89"/>
                  <a:pt x="7" y="84"/>
                  <a:pt x="6" y="81"/>
                </a:cubicBezTo>
                <a:cubicBezTo>
                  <a:pt x="5" y="77"/>
                  <a:pt x="4" y="73"/>
                  <a:pt x="2" y="68"/>
                </a:cubicBezTo>
                <a:cubicBezTo>
                  <a:pt x="1" y="63"/>
                  <a:pt x="0" y="59"/>
                  <a:pt x="0" y="54"/>
                </a:cubicBezTo>
                <a:cubicBezTo>
                  <a:pt x="0" y="40"/>
                  <a:pt x="6" y="27"/>
                  <a:pt x="16" y="16"/>
                </a:cubicBezTo>
                <a:cubicBezTo>
                  <a:pt x="27" y="5"/>
                  <a:pt x="40" y="0"/>
                  <a:pt x="54" y="0"/>
                </a:cubicBezTo>
                <a:close/>
              </a:path>
            </a:pathLst>
          </a:custGeom>
          <a:solidFill>
            <a:srgbClr val="000000"/>
          </a:solidFill>
          <a:ln>
            <a:noFill/>
          </a:ln>
        </p:spPr>
        <p:style>
          <a:lnRef idx="0"/>
          <a:fillRef idx="0"/>
          <a:effectRef idx="0"/>
          <a:fontRef idx="minor"/>
        </p:style>
      </p:sp>
      <p:sp>
        <p:nvSpPr>
          <p:cNvPr id="720" name="CustomShape 28"/>
          <p:cNvSpPr/>
          <p:nvPr/>
        </p:nvSpPr>
        <p:spPr>
          <a:xfrm>
            <a:off x="1117800" y="4111200"/>
            <a:ext cx="274680" cy="275760"/>
          </a:xfrm>
          <a:custGeom>
            <a:avLst/>
            <a:gdLst/>
            <a:ahLst/>
            <a:rect l="l" t="t" r="r" b="b"/>
            <a:pathLst>
              <a:path w="143" h="143">
                <a:moveTo>
                  <a:pt x="100" y="9"/>
                </a:moveTo>
                <a:cubicBezTo>
                  <a:pt x="85" y="10"/>
                  <a:pt x="75" y="12"/>
                  <a:pt x="71" y="17"/>
                </a:cubicBezTo>
                <a:cubicBezTo>
                  <a:pt x="69" y="19"/>
                  <a:pt x="69" y="19"/>
                  <a:pt x="69" y="19"/>
                </a:cubicBezTo>
                <a:cubicBezTo>
                  <a:pt x="66" y="22"/>
                  <a:pt x="64" y="26"/>
                  <a:pt x="63" y="32"/>
                </a:cubicBezTo>
                <a:cubicBezTo>
                  <a:pt x="62" y="38"/>
                  <a:pt x="62" y="42"/>
                  <a:pt x="63" y="47"/>
                </a:cubicBezTo>
                <a:cubicBezTo>
                  <a:pt x="64" y="50"/>
                  <a:pt x="65" y="53"/>
                  <a:pt x="67" y="55"/>
                </a:cubicBezTo>
                <a:cubicBezTo>
                  <a:pt x="11" y="112"/>
                  <a:pt x="11" y="112"/>
                  <a:pt x="11" y="112"/>
                </a:cubicBezTo>
                <a:cubicBezTo>
                  <a:pt x="10" y="114"/>
                  <a:pt x="9" y="116"/>
                  <a:pt x="9" y="119"/>
                </a:cubicBezTo>
                <a:cubicBezTo>
                  <a:pt x="9" y="121"/>
                  <a:pt x="10" y="123"/>
                  <a:pt x="11" y="125"/>
                </a:cubicBezTo>
                <a:cubicBezTo>
                  <a:pt x="18" y="131"/>
                  <a:pt x="18" y="131"/>
                  <a:pt x="18" y="131"/>
                </a:cubicBezTo>
                <a:cubicBezTo>
                  <a:pt x="19" y="133"/>
                  <a:pt x="21" y="134"/>
                  <a:pt x="24" y="134"/>
                </a:cubicBezTo>
                <a:cubicBezTo>
                  <a:pt x="26" y="134"/>
                  <a:pt x="28" y="133"/>
                  <a:pt x="30" y="131"/>
                </a:cubicBezTo>
                <a:cubicBezTo>
                  <a:pt x="87" y="74"/>
                  <a:pt x="87" y="74"/>
                  <a:pt x="87" y="74"/>
                </a:cubicBezTo>
                <a:cubicBezTo>
                  <a:pt x="90" y="76"/>
                  <a:pt x="92" y="78"/>
                  <a:pt x="95" y="79"/>
                </a:cubicBezTo>
                <a:cubicBezTo>
                  <a:pt x="98" y="80"/>
                  <a:pt x="102" y="81"/>
                  <a:pt x="106" y="81"/>
                </a:cubicBezTo>
                <a:cubicBezTo>
                  <a:pt x="113" y="81"/>
                  <a:pt x="120" y="78"/>
                  <a:pt x="125" y="73"/>
                </a:cubicBezTo>
                <a:cubicBezTo>
                  <a:pt x="126" y="71"/>
                  <a:pt x="126" y="71"/>
                  <a:pt x="126" y="71"/>
                </a:cubicBezTo>
                <a:cubicBezTo>
                  <a:pt x="130" y="67"/>
                  <a:pt x="133" y="58"/>
                  <a:pt x="134" y="44"/>
                </a:cubicBezTo>
                <a:cubicBezTo>
                  <a:pt x="116" y="60"/>
                  <a:pt x="116" y="60"/>
                  <a:pt x="116" y="60"/>
                </a:cubicBezTo>
                <a:cubicBezTo>
                  <a:pt x="114" y="62"/>
                  <a:pt x="112" y="62"/>
                  <a:pt x="110" y="60"/>
                </a:cubicBezTo>
                <a:cubicBezTo>
                  <a:pt x="84" y="34"/>
                  <a:pt x="84" y="34"/>
                  <a:pt x="84" y="34"/>
                </a:cubicBezTo>
                <a:cubicBezTo>
                  <a:pt x="82" y="32"/>
                  <a:pt x="82" y="30"/>
                  <a:pt x="84" y="28"/>
                </a:cubicBezTo>
                <a:lnTo>
                  <a:pt x="100" y="9"/>
                </a:lnTo>
                <a:close/>
                <a:moveTo>
                  <a:pt x="109" y="0"/>
                </a:moveTo>
                <a:cubicBezTo>
                  <a:pt x="110" y="0"/>
                  <a:pt x="110" y="0"/>
                  <a:pt x="110" y="0"/>
                </a:cubicBezTo>
                <a:cubicBezTo>
                  <a:pt x="112" y="0"/>
                  <a:pt x="113" y="1"/>
                  <a:pt x="114" y="3"/>
                </a:cubicBezTo>
                <a:cubicBezTo>
                  <a:pt x="114" y="4"/>
                  <a:pt x="114" y="6"/>
                  <a:pt x="113" y="7"/>
                </a:cubicBezTo>
                <a:cubicBezTo>
                  <a:pt x="93" y="30"/>
                  <a:pt x="93" y="30"/>
                  <a:pt x="93" y="30"/>
                </a:cubicBezTo>
                <a:cubicBezTo>
                  <a:pt x="113" y="51"/>
                  <a:pt x="113" y="51"/>
                  <a:pt x="113" y="51"/>
                </a:cubicBezTo>
                <a:cubicBezTo>
                  <a:pt x="136" y="31"/>
                  <a:pt x="136" y="31"/>
                  <a:pt x="136" y="31"/>
                </a:cubicBezTo>
                <a:cubicBezTo>
                  <a:pt x="137" y="30"/>
                  <a:pt x="138" y="30"/>
                  <a:pt x="140" y="30"/>
                </a:cubicBezTo>
                <a:cubicBezTo>
                  <a:pt x="142" y="31"/>
                  <a:pt x="143" y="32"/>
                  <a:pt x="143" y="34"/>
                </a:cubicBezTo>
                <a:cubicBezTo>
                  <a:pt x="143" y="56"/>
                  <a:pt x="139" y="70"/>
                  <a:pt x="132" y="77"/>
                </a:cubicBezTo>
                <a:cubicBezTo>
                  <a:pt x="130" y="79"/>
                  <a:pt x="130" y="79"/>
                  <a:pt x="130" y="79"/>
                </a:cubicBezTo>
                <a:cubicBezTo>
                  <a:pt x="124" y="86"/>
                  <a:pt x="116" y="89"/>
                  <a:pt x="106" y="89"/>
                </a:cubicBezTo>
                <a:cubicBezTo>
                  <a:pt x="100" y="89"/>
                  <a:pt x="94" y="88"/>
                  <a:pt x="89" y="85"/>
                </a:cubicBezTo>
                <a:cubicBezTo>
                  <a:pt x="36" y="138"/>
                  <a:pt x="36" y="138"/>
                  <a:pt x="36" y="138"/>
                </a:cubicBezTo>
                <a:cubicBezTo>
                  <a:pt x="33" y="141"/>
                  <a:pt x="29" y="143"/>
                  <a:pt x="24" y="143"/>
                </a:cubicBezTo>
                <a:cubicBezTo>
                  <a:pt x="19" y="143"/>
                  <a:pt x="15" y="141"/>
                  <a:pt x="11" y="138"/>
                </a:cubicBezTo>
                <a:cubicBezTo>
                  <a:pt x="5" y="131"/>
                  <a:pt x="5" y="131"/>
                  <a:pt x="5" y="131"/>
                </a:cubicBezTo>
                <a:cubicBezTo>
                  <a:pt x="2" y="128"/>
                  <a:pt x="0" y="124"/>
                  <a:pt x="0" y="119"/>
                </a:cubicBezTo>
                <a:cubicBezTo>
                  <a:pt x="0" y="114"/>
                  <a:pt x="2" y="109"/>
                  <a:pt x="5" y="106"/>
                </a:cubicBezTo>
                <a:cubicBezTo>
                  <a:pt x="56" y="53"/>
                  <a:pt x="56" y="53"/>
                  <a:pt x="56" y="53"/>
                </a:cubicBezTo>
                <a:cubicBezTo>
                  <a:pt x="54" y="47"/>
                  <a:pt x="53" y="40"/>
                  <a:pt x="54" y="32"/>
                </a:cubicBezTo>
                <a:cubicBezTo>
                  <a:pt x="55" y="24"/>
                  <a:pt x="58" y="18"/>
                  <a:pt x="63" y="13"/>
                </a:cubicBezTo>
                <a:cubicBezTo>
                  <a:pt x="65" y="11"/>
                  <a:pt x="65" y="11"/>
                  <a:pt x="65" y="11"/>
                </a:cubicBezTo>
                <a:cubicBezTo>
                  <a:pt x="72" y="4"/>
                  <a:pt x="87" y="0"/>
                  <a:pt x="109" y="0"/>
                </a:cubicBezTo>
                <a:close/>
              </a:path>
            </a:pathLst>
          </a:custGeom>
          <a:solidFill>
            <a:srgbClr val="000000"/>
          </a:solidFill>
          <a:ln>
            <a:noFill/>
          </a:ln>
        </p:spPr>
        <p:style>
          <a:lnRef idx="0"/>
          <a:fillRef idx="0"/>
          <a:effectRef idx="0"/>
          <a:fontRef idx="minor"/>
        </p:style>
      </p:sp>
      <p:sp>
        <p:nvSpPr>
          <p:cNvPr id="721" name="CustomShape 29"/>
          <p:cNvSpPr/>
          <p:nvPr/>
        </p:nvSpPr>
        <p:spPr>
          <a:xfrm>
            <a:off x="1610640" y="3610080"/>
            <a:ext cx="274680" cy="275760"/>
          </a:xfrm>
          <a:custGeom>
            <a:avLst/>
            <a:gdLst/>
            <a:ahLst/>
            <a:rect l="l" t="t" r="r" b="b"/>
            <a:pathLst>
              <a:path w="143" h="143">
                <a:moveTo>
                  <a:pt x="71" y="89"/>
                </a:moveTo>
                <a:cubicBezTo>
                  <a:pt x="69" y="89"/>
                  <a:pt x="67" y="90"/>
                  <a:pt x="65" y="92"/>
                </a:cubicBezTo>
                <a:cubicBezTo>
                  <a:pt x="63" y="93"/>
                  <a:pt x="62" y="96"/>
                  <a:pt x="62" y="98"/>
                </a:cubicBezTo>
                <a:cubicBezTo>
                  <a:pt x="62" y="100"/>
                  <a:pt x="63" y="102"/>
                  <a:pt x="65" y="104"/>
                </a:cubicBezTo>
                <a:cubicBezTo>
                  <a:pt x="67" y="106"/>
                  <a:pt x="69" y="107"/>
                  <a:pt x="71" y="107"/>
                </a:cubicBezTo>
                <a:cubicBezTo>
                  <a:pt x="74" y="107"/>
                  <a:pt x="76" y="106"/>
                  <a:pt x="77" y="104"/>
                </a:cubicBezTo>
                <a:cubicBezTo>
                  <a:pt x="79" y="102"/>
                  <a:pt x="80" y="100"/>
                  <a:pt x="80" y="98"/>
                </a:cubicBezTo>
                <a:cubicBezTo>
                  <a:pt x="80" y="96"/>
                  <a:pt x="79" y="93"/>
                  <a:pt x="77" y="92"/>
                </a:cubicBezTo>
                <a:cubicBezTo>
                  <a:pt x="76" y="90"/>
                  <a:pt x="74" y="89"/>
                  <a:pt x="71" y="89"/>
                </a:cubicBezTo>
                <a:close/>
                <a:moveTo>
                  <a:pt x="18" y="62"/>
                </a:moveTo>
                <a:cubicBezTo>
                  <a:pt x="15" y="62"/>
                  <a:pt x="13" y="63"/>
                  <a:pt x="11" y="65"/>
                </a:cubicBezTo>
                <a:cubicBezTo>
                  <a:pt x="10" y="67"/>
                  <a:pt x="9" y="69"/>
                  <a:pt x="9" y="71"/>
                </a:cubicBezTo>
                <a:cubicBezTo>
                  <a:pt x="9" y="74"/>
                  <a:pt x="10" y="76"/>
                  <a:pt x="11" y="77"/>
                </a:cubicBezTo>
                <a:cubicBezTo>
                  <a:pt x="13" y="79"/>
                  <a:pt x="15" y="80"/>
                  <a:pt x="18" y="80"/>
                </a:cubicBezTo>
                <a:cubicBezTo>
                  <a:pt x="20" y="80"/>
                  <a:pt x="22" y="79"/>
                  <a:pt x="24" y="77"/>
                </a:cubicBezTo>
                <a:cubicBezTo>
                  <a:pt x="26" y="76"/>
                  <a:pt x="27" y="74"/>
                  <a:pt x="27" y="71"/>
                </a:cubicBezTo>
                <a:cubicBezTo>
                  <a:pt x="27" y="69"/>
                  <a:pt x="26" y="67"/>
                  <a:pt x="24" y="65"/>
                </a:cubicBezTo>
                <a:cubicBezTo>
                  <a:pt x="22" y="63"/>
                  <a:pt x="20" y="62"/>
                  <a:pt x="18" y="62"/>
                </a:cubicBezTo>
                <a:close/>
                <a:moveTo>
                  <a:pt x="125" y="35"/>
                </a:moveTo>
                <a:cubicBezTo>
                  <a:pt x="122" y="35"/>
                  <a:pt x="120" y="36"/>
                  <a:pt x="119" y="38"/>
                </a:cubicBezTo>
                <a:cubicBezTo>
                  <a:pt x="117" y="40"/>
                  <a:pt x="116" y="42"/>
                  <a:pt x="116" y="44"/>
                </a:cubicBezTo>
                <a:cubicBezTo>
                  <a:pt x="116" y="47"/>
                  <a:pt x="117" y="49"/>
                  <a:pt x="119" y="51"/>
                </a:cubicBezTo>
                <a:cubicBezTo>
                  <a:pt x="120" y="52"/>
                  <a:pt x="122" y="53"/>
                  <a:pt x="125" y="53"/>
                </a:cubicBezTo>
                <a:cubicBezTo>
                  <a:pt x="127" y="53"/>
                  <a:pt x="129" y="52"/>
                  <a:pt x="131" y="51"/>
                </a:cubicBezTo>
                <a:cubicBezTo>
                  <a:pt x="133" y="49"/>
                  <a:pt x="134" y="47"/>
                  <a:pt x="134" y="44"/>
                </a:cubicBezTo>
                <a:cubicBezTo>
                  <a:pt x="134" y="42"/>
                  <a:pt x="133" y="40"/>
                  <a:pt x="131" y="38"/>
                </a:cubicBezTo>
                <a:cubicBezTo>
                  <a:pt x="129" y="36"/>
                  <a:pt x="127" y="35"/>
                  <a:pt x="125" y="35"/>
                </a:cubicBezTo>
                <a:close/>
                <a:moveTo>
                  <a:pt x="125" y="0"/>
                </a:moveTo>
                <a:cubicBezTo>
                  <a:pt x="126" y="0"/>
                  <a:pt x="127" y="0"/>
                  <a:pt x="128" y="1"/>
                </a:cubicBezTo>
                <a:cubicBezTo>
                  <a:pt x="129" y="2"/>
                  <a:pt x="129" y="3"/>
                  <a:pt x="129" y="4"/>
                </a:cubicBezTo>
                <a:cubicBezTo>
                  <a:pt x="129" y="27"/>
                  <a:pt x="129" y="27"/>
                  <a:pt x="129" y="27"/>
                </a:cubicBezTo>
                <a:cubicBezTo>
                  <a:pt x="133" y="28"/>
                  <a:pt x="136" y="30"/>
                  <a:pt x="139" y="33"/>
                </a:cubicBezTo>
                <a:cubicBezTo>
                  <a:pt x="141" y="37"/>
                  <a:pt x="143" y="40"/>
                  <a:pt x="143" y="44"/>
                </a:cubicBezTo>
                <a:cubicBezTo>
                  <a:pt x="143" y="49"/>
                  <a:pt x="141" y="52"/>
                  <a:pt x="139" y="55"/>
                </a:cubicBezTo>
                <a:cubicBezTo>
                  <a:pt x="136" y="59"/>
                  <a:pt x="133" y="61"/>
                  <a:pt x="129" y="62"/>
                </a:cubicBezTo>
                <a:cubicBezTo>
                  <a:pt x="129" y="138"/>
                  <a:pt x="129" y="138"/>
                  <a:pt x="129" y="138"/>
                </a:cubicBezTo>
                <a:cubicBezTo>
                  <a:pt x="129" y="139"/>
                  <a:pt x="129" y="140"/>
                  <a:pt x="128" y="141"/>
                </a:cubicBezTo>
                <a:cubicBezTo>
                  <a:pt x="127" y="142"/>
                  <a:pt x="126" y="143"/>
                  <a:pt x="125" y="143"/>
                </a:cubicBezTo>
                <a:cubicBezTo>
                  <a:pt x="123" y="143"/>
                  <a:pt x="122" y="142"/>
                  <a:pt x="122" y="141"/>
                </a:cubicBezTo>
                <a:cubicBezTo>
                  <a:pt x="121" y="140"/>
                  <a:pt x="120" y="139"/>
                  <a:pt x="120" y="138"/>
                </a:cubicBezTo>
                <a:cubicBezTo>
                  <a:pt x="120" y="62"/>
                  <a:pt x="120" y="62"/>
                  <a:pt x="120" y="62"/>
                </a:cubicBezTo>
                <a:cubicBezTo>
                  <a:pt x="116" y="61"/>
                  <a:pt x="113" y="59"/>
                  <a:pt x="111" y="55"/>
                </a:cubicBezTo>
                <a:cubicBezTo>
                  <a:pt x="108" y="52"/>
                  <a:pt x="107" y="49"/>
                  <a:pt x="107" y="44"/>
                </a:cubicBezTo>
                <a:cubicBezTo>
                  <a:pt x="107" y="40"/>
                  <a:pt x="108" y="37"/>
                  <a:pt x="111" y="33"/>
                </a:cubicBezTo>
                <a:cubicBezTo>
                  <a:pt x="113" y="30"/>
                  <a:pt x="116" y="28"/>
                  <a:pt x="120" y="27"/>
                </a:cubicBezTo>
                <a:cubicBezTo>
                  <a:pt x="120" y="4"/>
                  <a:pt x="120" y="4"/>
                  <a:pt x="120" y="4"/>
                </a:cubicBezTo>
                <a:cubicBezTo>
                  <a:pt x="120" y="3"/>
                  <a:pt x="121" y="2"/>
                  <a:pt x="122" y="1"/>
                </a:cubicBezTo>
                <a:cubicBezTo>
                  <a:pt x="122" y="0"/>
                  <a:pt x="123" y="0"/>
                  <a:pt x="125" y="0"/>
                </a:cubicBezTo>
                <a:close/>
                <a:moveTo>
                  <a:pt x="71" y="0"/>
                </a:moveTo>
                <a:cubicBezTo>
                  <a:pt x="72" y="0"/>
                  <a:pt x="74" y="0"/>
                  <a:pt x="74" y="1"/>
                </a:cubicBezTo>
                <a:cubicBezTo>
                  <a:pt x="75" y="2"/>
                  <a:pt x="76" y="3"/>
                  <a:pt x="76" y="4"/>
                </a:cubicBezTo>
                <a:cubicBezTo>
                  <a:pt x="76" y="81"/>
                  <a:pt x="76" y="81"/>
                  <a:pt x="76" y="81"/>
                </a:cubicBezTo>
                <a:cubicBezTo>
                  <a:pt x="80" y="82"/>
                  <a:pt x="83" y="84"/>
                  <a:pt x="85" y="87"/>
                </a:cubicBezTo>
                <a:cubicBezTo>
                  <a:pt x="88" y="90"/>
                  <a:pt x="89" y="94"/>
                  <a:pt x="89" y="98"/>
                </a:cubicBezTo>
                <a:cubicBezTo>
                  <a:pt x="89" y="102"/>
                  <a:pt x="88" y="106"/>
                  <a:pt x="85" y="109"/>
                </a:cubicBezTo>
                <a:cubicBezTo>
                  <a:pt x="83" y="112"/>
                  <a:pt x="80" y="114"/>
                  <a:pt x="76" y="115"/>
                </a:cubicBezTo>
                <a:cubicBezTo>
                  <a:pt x="76" y="138"/>
                  <a:pt x="76" y="138"/>
                  <a:pt x="76" y="138"/>
                </a:cubicBezTo>
                <a:cubicBezTo>
                  <a:pt x="76" y="139"/>
                  <a:pt x="75" y="140"/>
                  <a:pt x="74" y="141"/>
                </a:cubicBezTo>
                <a:cubicBezTo>
                  <a:pt x="74" y="142"/>
                  <a:pt x="72" y="143"/>
                  <a:pt x="71" y="143"/>
                </a:cubicBezTo>
                <a:cubicBezTo>
                  <a:pt x="70" y="143"/>
                  <a:pt x="69" y="142"/>
                  <a:pt x="68" y="141"/>
                </a:cubicBezTo>
                <a:cubicBezTo>
                  <a:pt x="67" y="140"/>
                  <a:pt x="67" y="139"/>
                  <a:pt x="67" y="138"/>
                </a:cubicBezTo>
                <a:cubicBezTo>
                  <a:pt x="67" y="115"/>
                  <a:pt x="67" y="115"/>
                  <a:pt x="67" y="115"/>
                </a:cubicBezTo>
                <a:cubicBezTo>
                  <a:pt x="63" y="114"/>
                  <a:pt x="60" y="112"/>
                  <a:pt x="57" y="109"/>
                </a:cubicBezTo>
                <a:cubicBezTo>
                  <a:pt x="55" y="106"/>
                  <a:pt x="53" y="102"/>
                  <a:pt x="53" y="98"/>
                </a:cubicBezTo>
                <a:cubicBezTo>
                  <a:pt x="53" y="94"/>
                  <a:pt x="55" y="90"/>
                  <a:pt x="57" y="87"/>
                </a:cubicBezTo>
                <a:cubicBezTo>
                  <a:pt x="60" y="84"/>
                  <a:pt x="63" y="82"/>
                  <a:pt x="67" y="81"/>
                </a:cubicBezTo>
                <a:cubicBezTo>
                  <a:pt x="67" y="4"/>
                  <a:pt x="67" y="4"/>
                  <a:pt x="67" y="4"/>
                </a:cubicBezTo>
                <a:cubicBezTo>
                  <a:pt x="67" y="3"/>
                  <a:pt x="67" y="2"/>
                  <a:pt x="68" y="1"/>
                </a:cubicBezTo>
                <a:cubicBezTo>
                  <a:pt x="69" y="0"/>
                  <a:pt x="70" y="0"/>
                  <a:pt x="71" y="0"/>
                </a:cubicBezTo>
                <a:close/>
                <a:moveTo>
                  <a:pt x="18" y="0"/>
                </a:moveTo>
                <a:cubicBezTo>
                  <a:pt x="19" y="0"/>
                  <a:pt x="20" y="0"/>
                  <a:pt x="21" y="1"/>
                </a:cubicBezTo>
                <a:cubicBezTo>
                  <a:pt x="22" y="2"/>
                  <a:pt x="22" y="3"/>
                  <a:pt x="22" y="4"/>
                </a:cubicBezTo>
                <a:cubicBezTo>
                  <a:pt x="22" y="54"/>
                  <a:pt x="22" y="54"/>
                  <a:pt x="22" y="54"/>
                </a:cubicBezTo>
                <a:cubicBezTo>
                  <a:pt x="26" y="55"/>
                  <a:pt x="29" y="57"/>
                  <a:pt x="32" y="60"/>
                </a:cubicBezTo>
                <a:cubicBezTo>
                  <a:pt x="34" y="63"/>
                  <a:pt x="35" y="67"/>
                  <a:pt x="35" y="71"/>
                </a:cubicBezTo>
                <a:cubicBezTo>
                  <a:pt x="35" y="75"/>
                  <a:pt x="34" y="79"/>
                  <a:pt x="32" y="82"/>
                </a:cubicBezTo>
                <a:cubicBezTo>
                  <a:pt x="29" y="85"/>
                  <a:pt x="26" y="88"/>
                  <a:pt x="22" y="89"/>
                </a:cubicBezTo>
                <a:cubicBezTo>
                  <a:pt x="22" y="138"/>
                  <a:pt x="22" y="138"/>
                  <a:pt x="22" y="138"/>
                </a:cubicBezTo>
                <a:cubicBezTo>
                  <a:pt x="22" y="139"/>
                  <a:pt x="22" y="140"/>
                  <a:pt x="21" y="141"/>
                </a:cubicBezTo>
                <a:cubicBezTo>
                  <a:pt x="20" y="142"/>
                  <a:pt x="19" y="143"/>
                  <a:pt x="18" y="143"/>
                </a:cubicBezTo>
                <a:cubicBezTo>
                  <a:pt x="16" y="143"/>
                  <a:pt x="15" y="142"/>
                  <a:pt x="14" y="141"/>
                </a:cubicBezTo>
                <a:cubicBezTo>
                  <a:pt x="14" y="140"/>
                  <a:pt x="13" y="139"/>
                  <a:pt x="13" y="138"/>
                </a:cubicBezTo>
                <a:cubicBezTo>
                  <a:pt x="13" y="89"/>
                  <a:pt x="13" y="89"/>
                  <a:pt x="13" y="89"/>
                </a:cubicBezTo>
                <a:cubicBezTo>
                  <a:pt x="9" y="88"/>
                  <a:pt x="6" y="85"/>
                  <a:pt x="3" y="82"/>
                </a:cubicBezTo>
                <a:cubicBezTo>
                  <a:pt x="1" y="79"/>
                  <a:pt x="0" y="75"/>
                  <a:pt x="0" y="71"/>
                </a:cubicBezTo>
                <a:cubicBezTo>
                  <a:pt x="0" y="67"/>
                  <a:pt x="1" y="63"/>
                  <a:pt x="3" y="60"/>
                </a:cubicBezTo>
                <a:cubicBezTo>
                  <a:pt x="6" y="57"/>
                  <a:pt x="9" y="55"/>
                  <a:pt x="13" y="54"/>
                </a:cubicBezTo>
                <a:cubicBezTo>
                  <a:pt x="13" y="4"/>
                  <a:pt x="13" y="4"/>
                  <a:pt x="13" y="4"/>
                </a:cubicBezTo>
                <a:cubicBezTo>
                  <a:pt x="13" y="3"/>
                  <a:pt x="14" y="2"/>
                  <a:pt x="14" y="1"/>
                </a:cubicBezTo>
                <a:cubicBezTo>
                  <a:pt x="15" y="0"/>
                  <a:pt x="16" y="0"/>
                  <a:pt x="18" y="0"/>
                </a:cubicBezTo>
                <a:close/>
              </a:path>
            </a:pathLst>
          </a:custGeom>
          <a:solidFill>
            <a:srgbClr val="000000"/>
          </a:solidFill>
          <a:ln>
            <a:noFill/>
          </a:ln>
        </p:spPr>
        <p:style>
          <a:lnRef idx="0"/>
          <a:fillRef idx="0"/>
          <a:effectRef idx="0"/>
          <a:fontRef idx="minor"/>
        </p:style>
      </p:sp>
      <p:sp>
        <p:nvSpPr>
          <p:cNvPr id="722" name="CustomShape 30"/>
          <p:cNvSpPr/>
          <p:nvPr/>
        </p:nvSpPr>
        <p:spPr>
          <a:xfrm>
            <a:off x="1611720" y="3150720"/>
            <a:ext cx="272520" cy="254880"/>
          </a:xfrm>
          <a:custGeom>
            <a:avLst/>
            <a:gdLst/>
            <a:ahLst/>
            <a:rect l="l" t="t" r="r" b="b"/>
            <a:pathLst>
              <a:path w="142" h="132">
                <a:moveTo>
                  <a:pt x="126" y="52"/>
                </a:moveTo>
                <a:cubicBezTo>
                  <a:pt x="137" y="58"/>
                  <a:pt x="142" y="68"/>
                  <a:pt x="142" y="80"/>
                </a:cubicBezTo>
                <a:cubicBezTo>
                  <a:pt x="142" y="93"/>
                  <a:pt x="136" y="103"/>
                  <a:pt x="123" y="110"/>
                </a:cubicBezTo>
                <a:cubicBezTo>
                  <a:pt x="123" y="110"/>
                  <a:pt x="123" y="110"/>
                  <a:pt x="123" y="110"/>
                </a:cubicBezTo>
                <a:cubicBezTo>
                  <a:pt x="123" y="113"/>
                  <a:pt x="123" y="116"/>
                  <a:pt x="125" y="120"/>
                </a:cubicBezTo>
                <a:cubicBezTo>
                  <a:pt x="126" y="124"/>
                  <a:pt x="127" y="127"/>
                  <a:pt x="128" y="128"/>
                </a:cubicBezTo>
                <a:cubicBezTo>
                  <a:pt x="128" y="129"/>
                  <a:pt x="128" y="129"/>
                  <a:pt x="128" y="130"/>
                </a:cubicBezTo>
                <a:cubicBezTo>
                  <a:pt x="128" y="131"/>
                  <a:pt x="127" y="132"/>
                  <a:pt x="125" y="132"/>
                </a:cubicBezTo>
                <a:cubicBezTo>
                  <a:pt x="125" y="132"/>
                  <a:pt x="125" y="132"/>
                  <a:pt x="125" y="132"/>
                </a:cubicBezTo>
                <a:cubicBezTo>
                  <a:pt x="125" y="132"/>
                  <a:pt x="124" y="132"/>
                  <a:pt x="124" y="132"/>
                </a:cubicBezTo>
                <a:cubicBezTo>
                  <a:pt x="120" y="132"/>
                  <a:pt x="115" y="129"/>
                  <a:pt x="110" y="126"/>
                </a:cubicBezTo>
                <a:cubicBezTo>
                  <a:pt x="106" y="122"/>
                  <a:pt x="102" y="119"/>
                  <a:pt x="100" y="116"/>
                </a:cubicBezTo>
                <a:cubicBezTo>
                  <a:pt x="99" y="117"/>
                  <a:pt x="97" y="117"/>
                  <a:pt x="95" y="117"/>
                </a:cubicBezTo>
                <a:cubicBezTo>
                  <a:pt x="95" y="117"/>
                  <a:pt x="94" y="117"/>
                  <a:pt x="93" y="117"/>
                </a:cubicBezTo>
                <a:cubicBezTo>
                  <a:pt x="93" y="117"/>
                  <a:pt x="92" y="117"/>
                  <a:pt x="92" y="117"/>
                </a:cubicBezTo>
                <a:cubicBezTo>
                  <a:pt x="74" y="117"/>
                  <a:pt x="60" y="111"/>
                  <a:pt x="51" y="99"/>
                </a:cubicBezTo>
                <a:cubicBezTo>
                  <a:pt x="63" y="99"/>
                  <a:pt x="63" y="99"/>
                  <a:pt x="63" y="99"/>
                </a:cubicBezTo>
                <a:cubicBezTo>
                  <a:pt x="71" y="105"/>
                  <a:pt x="80" y="108"/>
                  <a:pt x="92" y="108"/>
                </a:cubicBezTo>
                <a:cubicBezTo>
                  <a:pt x="99" y="108"/>
                  <a:pt x="99" y="108"/>
                  <a:pt x="99" y="108"/>
                </a:cubicBezTo>
                <a:cubicBezTo>
                  <a:pt x="104" y="107"/>
                  <a:pt x="104" y="107"/>
                  <a:pt x="104" y="107"/>
                </a:cubicBezTo>
                <a:cubicBezTo>
                  <a:pt x="105" y="108"/>
                  <a:pt x="105" y="108"/>
                  <a:pt x="105" y="108"/>
                </a:cubicBezTo>
                <a:cubicBezTo>
                  <a:pt x="105" y="109"/>
                  <a:pt x="107" y="111"/>
                  <a:pt x="108" y="113"/>
                </a:cubicBezTo>
                <a:cubicBezTo>
                  <a:pt x="110" y="115"/>
                  <a:pt x="113" y="117"/>
                  <a:pt x="115" y="119"/>
                </a:cubicBezTo>
                <a:cubicBezTo>
                  <a:pt x="115" y="117"/>
                  <a:pt x="114" y="112"/>
                  <a:pt x="114" y="104"/>
                </a:cubicBezTo>
                <a:cubicBezTo>
                  <a:pt x="119" y="102"/>
                  <a:pt x="119" y="102"/>
                  <a:pt x="119" y="102"/>
                </a:cubicBezTo>
                <a:cubicBezTo>
                  <a:pt x="129" y="97"/>
                  <a:pt x="134" y="90"/>
                  <a:pt x="134" y="80"/>
                </a:cubicBezTo>
                <a:cubicBezTo>
                  <a:pt x="134" y="72"/>
                  <a:pt x="130" y="66"/>
                  <a:pt x="124" y="62"/>
                </a:cubicBezTo>
                <a:cubicBezTo>
                  <a:pt x="125" y="58"/>
                  <a:pt x="126" y="55"/>
                  <a:pt x="126" y="52"/>
                </a:cubicBezTo>
                <a:close/>
                <a:moveTo>
                  <a:pt x="58" y="9"/>
                </a:moveTo>
                <a:cubicBezTo>
                  <a:pt x="44" y="9"/>
                  <a:pt x="33" y="13"/>
                  <a:pt x="23" y="19"/>
                </a:cubicBezTo>
                <a:cubicBezTo>
                  <a:pt x="13" y="26"/>
                  <a:pt x="8" y="34"/>
                  <a:pt x="8" y="44"/>
                </a:cubicBezTo>
                <a:cubicBezTo>
                  <a:pt x="8" y="50"/>
                  <a:pt x="10" y="56"/>
                  <a:pt x="13" y="62"/>
                </a:cubicBezTo>
                <a:cubicBezTo>
                  <a:pt x="16" y="68"/>
                  <a:pt x="21" y="72"/>
                  <a:pt x="26" y="75"/>
                </a:cubicBezTo>
                <a:cubicBezTo>
                  <a:pt x="31" y="78"/>
                  <a:pt x="31" y="78"/>
                  <a:pt x="31" y="78"/>
                </a:cubicBezTo>
                <a:cubicBezTo>
                  <a:pt x="31" y="83"/>
                  <a:pt x="31" y="83"/>
                  <a:pt x="31" y="83"/>
                </a:cubicBezTo>
                <a:cubicBezTo>
                  <a:pt x="31" y="84"/>
                  <a:pt x="31" y="84"/>
                  <a:pt x="31" y="84"/>
                </a:cubicBezTo>
                <a:cubicBezTo>
                  <a:pt x="31" y="85"/>
                  <a:pt x="31" y="86"/>
                  <a:pt x="30" y="88"/>
                </a:cubicBezTo>
                <a:cubicBezTo>
                  <a:pt x="29" y="89"/>
                  <a:pt x="29" y="92"/>
                  <a:pt x="28" y="94"/>
                </a:cubicBezTo>
                <a:cubicBezTo>
                  <a:pt x="34" y="91"/>
                  <a:pt x="38" y="88"/>
                  <a:pt x="40" y="85"/>
                </a:cubicBezTo>
                <a:cubicBezTo>
                  <a:pt x="46" y="80"/>
                  <a:pt x="46" y="80"/>
                  <a:pt x="46" y="80"/>
                </a:cubicBezTo>
                <a:cubicBezTo>
                  <a:pt x="51" y="80"/>
                  <a:pt x="51" y="80"/>
                  <a:pt x="51" y="80"/>
                </a:cubicBezTo>
                <a:cubicBezTo>
                  <a:pt x="53" y="81"/>
                  <a:pt x="56" y="81"/>
                  <a:pt x="59" y="81"/>
                </a:cubicBezTo>
                <a:cubicBezTo>
                  <a:pt x="73" y="81"/>
                  <a:pt x="84" y="77"/>
                  <a:pt x="93" y="70"/>
                </a:cubicBezTo>
                <a:cubicBezTo>
                  <a:pt x="102" y="63"/>
                  <a:pt x="107" y="55"/>
                  <a:pt x="107" y="44"/>
                </a:cubicBezTo>
                <a:cubicBezTo>
                  <a:pt x="107" y="34"/>
                  <a:pt x="102" y="26"/>
                  <a:pt x="93" y="19"/>
                </a:cubicBezTo>
                <a:cubicBezTo>
                  <a:pt x="83" y="13"/>
                  <a:pt x="71" y="9"/>
                  <a:pt x="58" y="9"/>
                </a:cubicBezTo>
                <a:close/>
                <a:moveTo>
                  <a:pt x="58" y="0"/>
                </a:moveTo>
                <a:cubicBezTo>
                  <a:pt x="74" y="0"/>
                  <a:pt x="88" y="5"/>
                  <a:pt x="99" y="13"/>
                </a:cubicBezTo>
                <a:cubicBezTo>
                  <a:pt x="110" y="22"/>
                  <a:pt x="116" y="32"/>
                  <a:pt x="116" y="44"/>
                </a:cubicBezTo>
                <a:cubicBezTo>
                  <a:pt x="116" y="58"/>
                  <a:pt x="110" y="68"/>
                  <a:pt x="100" y="77"/>
                </a:cubicBezTo>
                <a:cubicBezTo>
                  <a:pt x="89" y="86"/>
                  <a:pt x="75" y="90"/>
                  <a:pt x="59" y="90"/>
                </a:cubicBezTo>
                <a:cubicBezTo>
                  <a:pt x="58" y="90"/>
                  <a:pt x="58" y="90"/>
                  <a:pt x="57" y="90"/>
                </a:cubicBezTo>
                <a:cubicBezTo>
                  <a:pt x="57" y="90"/>
                  <a:pt x="56" y="90"/>
                  <a:pt x="56" y="90"/>
                </a:cubicBezTo>
                <a:cubicBezTo>
                  <a:pt x="54" y="90"/>
                  <a:pt x="51" y="90"/>
                  <a:pt x="50" y="89"/>
                </a:cubicBezTo>
                <a:cubicBezTo>
                  <a:pt x="48" y="92"/>
                  <a:pt x="43" y="95"/>
                  <a:pt x="36" y="99"/>
                </a:cubicBezTo>
                <a:cubicBezTo>
                  <a:pt x="30" y="104"/>
                  <a:pt x="24" y="106"/>
                  <a:pt x="19" y="107"/>
                </a:cubicBezTo>
                <a:cubicBezTo>
                  <a:pt x="19" y="107"/>
                  <a:pt x="18" y="107"/>
                  <a:pt x="18" y="107"/>
                </a:cubicBezTo>
                <a:cubicBezTo>
                  <a:pt x="18" y="107"/>
                  <a:pt x="18" y="107"/>
                  <a:pt x="18" y="107"/>
                </a:cubicBezTo>
                <a:cubicBezTo>
                  <a:pt x="17" y="107"/>
                  <a:pt x="16" y="107"/>
                  <a:pt x="15" y="106"/>
                </a:cubicBezTo>
                <a:cubicBezTo>
                  <a:pt x="15" y="106"/>
                  <a:pt x="14" y="105"/>
                  <a:pt x="14" y="104"/>
                </a:cubicBezTo>
                <a:cubicBezTo>
                  <a:pt x="14" y="103"/>
                  <a:pt x="14" y="103"/>
                  <a:pt x="15" y="102"/>
                </a:cubicBezTo>
                <a:cubicBezTo>
                  <a:pt x="20" y="94"/>
                  <a:pt x="22" y="87"/>
                  <a:pt x="22" y="83"/>
                </a:cubicBezTo>
                <a:cubicBezTo>
                  <a:pt x="22" y="83"/>
                  <a:pt x="23" y="83"/>
                  <a:pt x="23" y="83"/>
                </a:cubicBezTo>
                <a:cubicBezTo>
                  <a:pt x="15" y="79"/>
                  <a:pt x="9" y="74"/>
                  <a:pt x="6" y="67"/>
                </a:cubicBezTo>
                <a:cubicBezTo>
                  <a:pt x="2" y="60"/>
                  <a:pt x="0" y="52"/>
                  <a:pt x="0" y="44"/>
                </a:cubicBezTo>
                <a:cubicBezTo>
                  <a:pt x="0" y="32"/>
                  <a:pt x="5" y="22"/>
                  <a:pt x="17" y="13"/>
                </a:cubicBezTo>
                <a:cubicBezTo>
                  <a:pt x="28" y="5"/>
                  <a:pt x="42" y="0"/>
                  <a:pt x="58" y="0"/>
                </a:cubicBezTo>
                <a:close/>
              </a:path>
            </a:pathLst>
          </a:custGeom>
          <a:solidFill>
            <a:srgbClr val="000000"/>
          </a:solidFill>
          <a:ln>
            <a:noFill/>
          </a:ln>
        </p:spPr>
        <p:style>
          <a:lnRef idx="0"/>
          <a:fillRef idx="0"/>
          <a:effectRef idx="0"/>
          <a:fontRef idx="minor"/>
        </p:style>
      </p:sp>
      <p:sp>
        <p:nvSpPr>
          <p:cNvPr id="723" name="CustomShape 31"/>
          <p:cNvSpPr/>
          <p:nvPr/>
        </p:nvSpPr>
        <p:spPr>
          <a:xfrm>
            <a:off x="1630080" y="4124520"/>
            <a:ext cx="274680" cy="248760"/>
          </a:xfrm>
          <a:custGeom>
            <a:avLst/>
            <a:gdLst/>
            <a:ahLst/>
            <a:rect l="l" t="t" r="r" b="b"/>
            <a:pathLst>
              <a:path w="143" h="129">
                <a:moveTo>
                  <a:pt x="27" y="71"/>
                </a:moveTo>
                <a:cubicBezTo>
                  <a:pt x="29" y="71"/>
                  <a:pt x="31" y="72"/>
                  <a:pt x="33" y="74"/>
                </a:cubicBezTo>
                <a:cubicBezTo>
                  <a:pt x="35" y="76"/>
                  <a:pt x="36" y="78"/>
                  <a:pt x="36" y="80"/>
                </a:cubicBezTo>
                <a:cubicBezTo>
                  <a:pt x="36" y="83"/>
                  <a:pt x="35" y="85"/>
                  <a:pt x="33" y="87"/>
                </a:cubicBezTo>
                <a:cubicBezTo>
                  <a:pt x="31" y="88"/>
                  <a:pt x="29" y="89"/>
                  <a:pt x="27" y="89"/>
                </a:cubicBezTo>
                <a:cubicBezTo>
                  <a:pt x="25" y="89"/>
                  <a:pt x="22" y="88"/>
                  <a:pt x="21" y="87"/>
                </a:cubicBezTo>
                <a:cubicBezTo>
                  <a:pt x="19" y="85"/>
                  <a:pt x="18" y="83"/>
                  <a:pt x="18" y="80"/>
                </a:cubicBezTo>
                <a:cubicBezTo>
                  <a:pt x="18" y="78"/>
                  <a:pt x="19" y="76"/>
                  <a:pt x="21" y="74"/>
                </a:cubicBezTo>
                <a:cubicBezTo>
                  <a:pt x="22" y="72"/>
                  <a:pt x="25" y="71"/>
                  <a:pt x="27" y="71"/>
                </a:cubicBezTo>
                <a:close/>
                <a:moveTo>
                  <a:pt x="134" y="36"/>
                </a:moveTo>
                <a:cubicBezTo>
                  <a:pt x="134" y="37"/>
                  <a:pt x="133" y="38"/>
                  <a:pt x="131" y="39"/>
                </a:cubicBezTo>
                <a:cubicBezTo>
                  <a:pt x="130" y="40"/>
                  <a:pt x="128" y="40"/>
                  <a:pt x="125" y="40"/>
                </a:cubicBezTo>
                <a:cubicBezTo>
                  <a:pt x="14" y="40"/>
                  <a:pt x="14" y="40"/>
                  <a:pt x="14" y="40"/>
                </a:cubicBezTo>
                <a:cubicBezTo>
                  <a:pt x="12" y="40"/>
                  <a:pt x="11" y="41"/>
                  <a:pt x="10" y="41"/>
                </a:cubicBezTo>
                <a:cubicBezTo>
                  <a:pt x="10" y="42"/>
                  <a:pt x="9" y="43"/>
                  <a:pt x="9" y="45"/>
                </a:cubicBezTo>
                <a:cubicBezTo>
                  <a:pt x="9" y="116"/>
                  <a:pt x="9" y="116"/>
                  <a:pt x="9" y="116"/>
                </a:cubicBezTo>
                <a:cubicBezTo>
                  <a:pt x="9" y="117"/>
                  <a:pt x="10" y="118"/>
                  <a:pt x="10" y="119"/>
                </a:cubicBezTo>
                <a:cubicBezTo>
                  <a:pt x="11" y="120"/>
                  <a:pt x="12" y="120"/>
                  <a:pt x="14" y="120"/>
                </a:cubicBezTo>
                <a:cubicBezTo>
                  <a:pt x="130" y="120"/>
                  <a:pt x="130" y="120"/>
                  <a:pt x="130" y="120"/>
                </a:cubicBezTo>
                <a:cubicBezTo>
                  <a:pt x="131" y="120"/>
                  <a:pt x="132" y="120"/>
                  <a:pt x="133" y="119"/>
                </a:cubicBezTo>
                <a:cubicBezTo>
                  <a:pt x="134" y="118"/>
                  <a:pt x="134" y="117"/>
                  <a:pt x="134" y="116"/>
                </a:cubicBezTo>
                <a:lnTo>
                  <a:pt x="134" y="36"/>
                </a:lnTo>
                <a:close/>
                <a:moveTo>
                  <a:pt x="31" y="9"/>
                </a:moveTo>
                <a:cubicBezTo>
                  <a:pt x="30" y="9"/>
                  <a:pt x="29" y="9"/>
                  <a:pt x="28" y="10"/>
                </a:cubicBezTo>
                <a:cubicBezTo>
                  <a:pt x="27" y="11"/>
                  <a:pt x="27" y="12"/>
                  <a:pt x="27" y="13"/>
                </a:cubicBezTo>
                <a:cubicBezTo>
                  <a:pt x="27" y="31"/>
                  <a:pt x="27" y="31"/>
                  <a:pt x="27" y="31"/>
                </a:cubicBezTo>
                <a:cubicBezTo>
                  <a:pt x="125" y="31"/>
                  <a:pt x="125" y="31"/>
                  <a:pt x="125" y="31"/>
                </a:cubicBezTo>
                <a:cubicBezTo>
                  <a:pt x="126" y="31"/>
                  <a:pt x="127" y="31"/>
                  <a:pt x="128" y="31"/>
                </a:cubicBezTo>
                <a:cubicBezTo>
                  <a:pt x="128" y="30"/>
                  <a:pt x="129" y="30"/>
                  <a:pt x="129" y="29"/>
                </a:cubicBezTo>
                <a:cubicBezTo>
                  <a:pt x="129" y="29"/>
                  <a:pt x="130" y="29"/>
                  <a:pt x="129" y="29"/>
                </a:cubicBezTo>
                <a:lnTo>
                  <a:pt x="31" y="9"/>
                </a:lnTo>
                <a:close/>
                <a:moveTo>
                  <a:pt x="31" y="0"/>
                </a:moveTo>
                <a:cubicBezTo>
                  <a:pt x="32" y="0"/>
                  <a:pt x="32" y="0"/>
                  <a:pt x="32" y="0"/>
                </a:cubicBezTo>
                <a:cubicBezTo>
                  <a:pt x="132" y="20"/>
                  <a:pt x="132" y="20"/>
                  <a:pt x="132" y="20"/>
                </a:cubicBezTo>
                <a:cubicBezTo>
                  <a:pt x="140" y="22"/>
                  <a:pt x="143" y="27"/>
                  <a:pt x="143" y="34"/>
                </a:cubicBezTo>
                <a:cubicBezTo>
                  <a:pt x="143" y="116"/>
                  <a:pt x="143" y="116"/>
                  <a:pt x="143" y="116"/>
                </a:cubicBezTo>
                <a:cubicBezTo>
                  <a:pt x="143" y="120"/>
                  <a:pt x="142" y="123"/>
                  <a:pt x="139" y="125"/>
                </a:cubicBezTo>
                <a:cubicBezTo>
                  <a:pt x="137" y="128"/>
                  <a:pt x="133" y="129"/>
                  <a:pt x="130" y="129"/>
                </a:cubicBezTo>
                <a:cubicBezTo>
                  <a:pt x="14" y="129"/>
                  <a:pt x="14" y="129"/>
                  <a:pt x="14" y="129"/>
                </a:cubicBezTo>
                <a:cubicBezTo>
                  <a:pt x="10" y="129"/>
                  <a:pt x="7" y="128"/>
                  <a:pt x="4" y="125"/>
                </a:cubicBezTo>
                <a:cubicBezTo>
                  <a:pt x="1" y="123"/>
                  <a:pt x="0" y="120"/>
                  <a:pt x="0" y="116"/>
                </a:cubicBezTo>
                <a:cubicBezTo>
                  <a:pt x="0" y="45"/>
                  <a:pt x="0" y="45"/>
                  <a:pt x="0" y="45"/>
                </a:cubicBezTo>
                <a:cubicBezTo>
                  <a:pt x="0" y="41"/>
                  <a:pt x="1" y="38"/>
                  <a:pt x="4" y="35"/>
                </a:cubicBezTo>
                <a:cubicBezTo>
                  <a:pt x="7" y="32"/>
                  <a:pt x="10" y="31"/>
                  <a:pt x="14" y="31"/>
                </a:cubicBezTo>
                <a:cubicBezTo>
                  <a:pt x="18" y="31"/>
                  <a:pt x="18" y="31"/>
                  <a:pt x="18" y="31"/>
                </a:cubicBezTo>
                <a:cubicBezTo>
                  <a:pt x="18" y="13"/>
                  <a:pt x="18" y="13"/>
                  <a:pt x="18" y="13"/>
                </a:cubicBezTo>
                <a:cubicBezTo>
                  <a:pt x="18" y="10"/>
                  <a:pt x="19" y="6"/>
                  <a:pt x="22" y="4"/>
                </a:cubicBezTo>
                <a:cubicBezTo>
                  <a:pt x="25" y="1"/>
                  <a:pt x="28" y="0"/>
                  <a:pt x="31" y="0"/>
                </a:cubicBezTo>
                <a:close/>
              </a:path>
            </a:pathLst>
          </a:custGeom>
          <a:solidFill>
            <a:srgbClr val="000000"/>
          </a:solidFill>
          <a:ln>
            <a:noFill/>
          </a:ln>
        </p:spPr>
        <p:style>
          <a:lnRef idx="0"/>
          <a:fillRef idx="0"/>
          <a:effectRef idx="0"/>
          <a:fontRef idx="minor"/>
        </p:style>
      </p:sp>
      <p:sp>
        <p:nvSpPr>
          <p:cNvPr id="724" name="CustomShape 32"/>
          <p:cNvSpPr/>
          <p:nvPr/>
        </p:nvSpPr>
        <p:spPr>
          <a:xfrm>
            <a:off x="4103640" y="3610080"/>
            <a:ext cx="275040" cy="275760"/>
          </a:xfrm>
          <a:custGeom>
            <a:avLst/>
            <a:gdLst/>
            <a:ahLst/>
            <a:rect l="l" t="t" r="r" b="b"/>
            <a:pathLst>
              <a:path w="143" h="143">
                <a:moveTo>
                  <a:pt x="34" y="84"/>
                </a:moveTo>
                <a:cubicBezTo>
                  <a:pt x="35" y="84"/>
                  <a:pt x="36" y="84"/>
                  <a:pt x="37" y="84"/>
                </a:cubicBezTo>
                <a:cubicBezTo>
                  <a:pt x="38" y="85"/>
                  <a:pt x="39" y="86"/>
                  <a:pt x="40" y="87"/>
                </a:cubicBezTo>
                <a:cubicBezTo>
                  <a:pt x="40" y="87"/>
                  <a:pt x="40" y="88"/>
                  <a:pt x="41" y="89"/>
                </a:cubicBezTo>
                <a:cubicBezTo>
                  <a:pt x="42" y="90"/>
                  <a:pt x="43" y="92"/>
                  <a:pt x="45" y="94"/>
                </a:cubicBezTo>
                <a:cubicBezTo>
                  <a:pt x="46" y="97"/>
                  <a:pt x="48" y="99"/>
                  <a:pt x="50" y="100"/>
                </a:cubicBezTo>
                <a:cubicBezTo>
                  <a:pt x="53" y="102"/>
                  <a:pt x="56" y="104"/>
                  <a:pt x="59" y="105"/>
                </a:cubicBezTo>
                <a:cubicBezTo>
                  <a:pt x="63" y="106"/>
                  <a:pt x="67" y="107"/>
                  <a:pt x="70" y="107"/>
                </a:cubicBezTo>
                <a:cubicBezTo>
                  <a:pt x="71" y="107"/>
                  <a:pt x="71" y="107"/>
                  <a:pt x="71" y="107"/>
                </a:cubicBezTo>
                <a:cubicBezTo>
                  <a:pt x="71" y="107"/>
                  <a:pt x="71" y="107"/>
                  <a:pt x="71" y="107"/>
                </a:cubicBezTo>
                <a:cubicBezTo>
                  <a:pt x="75" y="107"/>
                  <a:pt x="79" y="106"/>
                  <a:pt x="83" y="105"/>
                </a:cubicBezTo>
                <a:cubicBezTo>
                  <a:pt x="87" y="103"/>
                  <a:pt x="90" y="102"/>
                  <a:pt x="92" y="100"/>
                </a:cubicBezTo>
                <a:cubicBezTo>
                  <a:pt x="94" y="98"/>
                  <a:pt x="96" y="96"/>
                  <a:pt x="98" y="94"/>
                </a:cubicBezTo>
                <a:cubicBezTo>
                  <a:pt x="100" y="92"/>
                  <a:pt x="101" y="90"/>
                  <a:pt x="102" y="89"/>
                </a:cubicBezTo>
                <a:cubicBezTo>
                  <a:pt x="102" y="88"/>
                  <a:pt x="103" y="87"/>
                  <a:pt x="103" y="87"/>
                </a:cubicBezTo>
                <a:cubicBezTo>
                  <a:pt x="103" y="86"/>
                  <a:pt x="104" y="85"/>
                  <a:pt x="106" y="84"/>
                </a:cubicBezTo>
                <a:cubicBezTo>
                  <a:pt x="107" y="84"/>
                  <a:pt x="108" y="84"/>
                  <a:pt x="109" y="84"/>
                </a:cubicBezTo>
                <a:cubicBezTo>
                  <a:pt x="110" y="85"/>
                  <a:pt x="111" y="86"/>
                  <a:pt x="111" y="87"/>
                </a:cubicBezTo>
                <a:cubicBezTo>
                  <a:pt x="112" y="88"/>
                  <a:pt x="112" y="89"/>
                  <a:pt x="111" y="90"/>
                </a:cubicBezTo>
                <a:cubicBezTo>
                  <a:pt x="111" y="91"/>
                  <a:pt x="110" y="92"/>
                  <a:pt x="110" y="93"/>
                </a:cubicBezTo>
                <a:cubicBezTo>
                  <a:pt x="109" y="95"/>
                  <a:pt x="107" y="97"/>
                  <a:pt x="105" y="100"/>
                </a:cubicBezTo>
                <a:cubicBezTo>
                  <a:pt x="103" y="102"/>
                  <a:pt x="100" y="105"/>
                  <a:pt x="97" y="107"/>
                </a:cubicBezTo>
                <a:cubicBezTo>
                  <a:pt x="95" y="109"/>
                  <a:pt x="91" y="111"/>
                  <a:pt x="86" y="113"/>
                </a:cubicBezTo>
                <a:cubicBezTo>
                  <a:pt x="82" y="115"/>
                  <a:pt x="76" y="116"/>
                  <a:pt x="71" y="116"/>
                </a:cubicBezTo>
                <a:cubicBezTo>
                  <a:pt x="71" y="116"/>
                  <a:pt x="71" y="116"/>
                  <a:pt x="71" y="116"/>
                </a:cubicBezTo>
                <a:cubicBezTo>
                  <a:pt x="71" y="116"/>
                  <a:pt x="71" y="116"/>
                  <a:pt x="70" y="116"/>
                </a:cubicBezTo>
                <a:cubicBezTo>
                  <a:pt x="65" y="116"/>
                  <a:pt x="61" y="115"/>
                  <a:pt x="56" y="113"/>
                </a:cubicBezTo>
                <a:cubicBezTo>
                  <a:pt x="52" y="112"/>
                  <a:pt x="48" y="110"/>
                  <a:pt x="45" y="107"/>
                </a:cubicBezTo>
                <a:cubicBezTo>
                  <a:pt x="42" y="105"/>
                  <a:pt x="40" y="103"/>
                  <a:pt x="37" y="100"/>
                </a:cubicBezTo>
                <a:cubicBezTo>
                  <a:pt x="35" y="97"/>
                  <a:pt x="34" y="95"/>
                  <a:pt x="33" y="93"/>
                </a:cubicBezTo>
                <a:cubicBezTo>
                  <a:pt x="32" y="92"/>
                  <a:pt x="32" y="91"/>
                  <a:pt x="31" y="90"/>
                </a:cubicBezTo>
                <a:cubicBezTo>
                  <a:pt x="31" y="89"/>
                  <a:pt x="31" y="88"/>
                  <a:pt x="31" y="87"/>
                </a:cubicBezTo>
                <a:cubicBezTo>
                  <a:pt x="32" y="86"/>
                  <a:pt x="33" y="85"/>
                  <a:pt x="34" y="84"/>
                </a:cubicBezTo>
                <a:close/>
                <a:moveTo>
                  <a:pt x="94" y="49"/>
                </a:moveTo>
                <a:cubicBezTo>
                  <a:pt x="96" y="49"/>
                  <a:pt x="98" y="50"/>
                  <a:pt x="100" y="52"/>
                </a:cubicBezTo>
                <a:cubicBezTo>
                  <a:pt x="102" y="53"/>
                  <a:pt x="103" y="55"/>
                  <a:pt x="103" y="58"/>
                </a:cubicBezTo>
                <a:cubicBezTo>
                  <a:pt x="103" y="60"/>
                  <a:pt x="102" y="62"/>
                  <a:pt x="100" y="64"/>
                </a:cubicBezTo>
                <a:cubicBezTo>
                  <a:pt x="98" y="66"/>
                  <a:pt x="96" y="67"/>
                  <a:pt x="94" y="67"/>
                </a:cubicBezTo>
                <a:cubicBezTo>
                  <a:pt x="91" y="67"/>
                  <a:pt x="89" y="66"/>
                  <a:pt x="87" y="64"/>
                </a:cubicBezTo>
                <a:cubicBezTo>
                  <a:pt x="86" y="62"/>
                  <a:pt x="85" y="60"/>
                  <a:pt x="85" y="58"/>
                </a:cubicBezTo>
                <a:cubicBezTo>
                  <a:pt x="85" y="55"/>
                  <a:pt x="86" y="53"/>
                  <a:pt x="87" y="52"/>
                </a:cubicBezTo>
                <a:cubicBezTo>
                  <a:pt x="89" y="50"/>
                  <a:pt x="91" y="49"/>
                  <a:pt x="94" y="49"/>
                </a:cubicBezTo>
                <a:close/>
                <a:moveTo>
                  <a:pt x="49" y="49"/>
                </a:moveTo>
                <a:cubicBezTo>
                  <a:pt x="51" y="49"/>
                  <a:pt x="53" y="50"/>
                  <a:pt x="55" y="52"/>
                </a:cubicBezTo>
                <a:cubicBezTo>
                  <a:pt x="57" y="53"/>
                  <a:pt x="58" y="55"/>
                  <a:pt x="58" y="58"/>
                </a:cubicBezTo>
                <a:cubicBezTo>
                  <a:pt x="58" y="60"/>
                  <a:pt x="57" y="62"/>
                  <a:pt x="55" y="64"/>
                </a:cubicBezTo>
                <a:cubicBezTo>
                  <a:pt x="53" y="66"/>
                  <a:pt x="51" y="67"/>
                  <a:pt x="49" y="67"/>
                </a:cubicBezTo>
                <a:cubicBezTo>
                  <a:pt x="47" y="67"/>
                  <a:pt x="45" y="66"/>
                  <a:pt x="43" y="64"/>
                </a:cubicBezTo>
                <a:cubicBezTo>
                  <a:pt x="41" y="62"/>
                  <a:pt x="40" y="60"/>
                  <a:pt x="40" y="58"/>
                </a:cubicBezTo>
                <a:cubicBezTo>
                  <a:pt x="40" y="55"/>
                  <a:pt x="41" y="53"/>
                  <a:pt x="43" y="52"/>
                </a:cubicBezTo>
                <a:cubicBezTo>
                  <a:pt x="45" y="50"/>
                  <a:pt x="47" y="49"/>
                  <a:pt x="49" y="49"/>
                </a:cubicBezTo>
                <a:close/>
                <a:moveTo>
                  <a:pt x="71" y="9"/>
                </a:moveTo>
                <a:cubicBezTo>
                  <a:pt x="54" y="9"/>
                  <a:pt x="39" y="15"/>
                  <a:pt x="27" y="27"/>
                </a:cubicBezTo>
                <a:cubicBezTo>
                  <a:pt x="15" y="39"/>
                  <a:pt x="9" y="54"/>
                  <a:pt x="9" y="71"/>
                </a:cubicBezTo>
                <a:cubicBezTo>
                  <a:pt x="9" y="89"/>
                  <a:pt x="15" y="103"/>
                  <a:pt x="27" y="115"/>
                </a:cubicBezTo>
                <a:cubicBezTo>
                  <a:pt x="39" y="128"/>
                  <a:pt x="54" y="134"/>
                  <a:pt x="71" y="134"/>
                </a:cubicBezTo>
                <a:cubicBezTo>
                  <a:pt x="89" y="134"/>
                  <a:pt x="103" y="128"/>
                  <a:pt x="116" y="115"/>
                </a:cubicBezTo>
                <a:cubicBezTo>
                  <a:pt x="128" y="103"/>
                  <a:pt x="134" y="89"/>
                  <a:pt x="134" y="71"/>
                </a:cubicBezTo>
                <a:cubicBezTo>
                  <a:pt x="134" y="54"/>
                  <a:pt x="128" y="39"/>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2"/>
                </a:cubicBezTo>
                <a:cubicBezTo>
                  <a:pt x="108" y="136"/>
                  <a:pt x="91" y="143"/>
                  <a:pt x="71" y="143"/>
                </a:cubicBezTo>
                <a:cubicBezTo>
                  <a:pt x="52" y="143"/>
                  <a:pt x="35" y="136"/>
                  <a:pt x="21" y="122"/>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style>
          <a:lnRef idx="0"/>
          <a:fillRef idx="0"/>
          <a:effectRef idx="0"/>
          <a:fontRef idx="minor"/>
        </p:style>
      </p:sp>
      <p:sp>
        <p:nvSpPr>
          <p:cNvPr id="725" name="CustomShape 33"/>
          <p:cNvSpPr/>
          <p:nvPr/>
        </p:nvSpPr>
        <p:spPr>
          <a:xfrm>
            <a:off x="4102920" y="3143880"/>
            <a:ext cx="276480" cy="268560"/>
          </a:xfrm>
          <a:custGeom>
            <a:avLst/>
            <a:gdLst/>
            <a:ahLst/>
            <a:rect l="l" t="t" r="r" b="b"/>
            <a:pathLst>
              <a:path w="144" h="139">
                <a:moveTo>
                  <a:pt x="72" y="9"/>
                </a:moveTo>
                <a:cubicBezTo>
                  <a:pt x="56" y="43"/>
                  <a:pt x="56" y="43"/>
                  <a:pt x="56" y="43"/>
                </a:cubicBezTo>
                <a:cubicBezTo>
                  <a:pt x="53" y="48"/>
                  <a:pt x="53" y="48"/>
                  <a:pt x="53" y="48"/>
                </a:cubicBezTo>
                <a:cubicBezTo>
                  <a:pt x="47" y="50"/>
                  <a:pt x="47" y="50"/>
                  <a:pt x="47" y="50"/>
                </a:cubicBezTo>
                <a:cubicBezTo>
                  <a:pt x="10" y="55"/>
                  <a:pt x="10" y="55"/>
                  <a:pt x="10" y="55"/>
                </a:cubicBezTo>
                <a:cubicBezTo>
                  <a:pt x="37" y="82"/>
                  <a:pt x="37" y="82"/>
                  <a:pt x="37" y="82"/>
                </a:cubicBezTo>
                <a:cubicBezTo>
                  <a:pt x="41" y="86"/>
                  <a:pt x="41" y="86"/>
                  <a:pt x="41" y="86"/>
                </a:cubicBezTo>
                <a:cubicBezTo>
                  <a:pt x="40" y="93"/>
                  <a:pt x="40" y="93"/>
                  <a:pt x="40" y="93"/>
                </a:cubicBezTo>
                <a:cubicBezTo>
                  <a:pt x="34" y="131"/>
                  <a:pt x="34" y="131"/>
                  <a:pt x="34" y="131"/>
                </a:cubicBezTo>
                <a:cubicBezTo>
                  <a:pt x="66" y="113"/>
                  <a:pt x="66" y="113"/>
                  <a:pt x="66" y="113"/>
                </a:cubicBezTo>
                <a:cubicBezTo>
                  <a:pt x="72" y="110"/>
                  <a:pt x="72" y="110"/>
                  <a:pt x="72" y="110"/>
                </a:cubicBezTo>
                <a:cubicBezTo>
                  <a:pt x="78" y="113"/>
                  <a:pt x="78" y="113"/>
                  <a:pt x="78" y="113"/>
                </a:cubicBezTo>
                <a:cubicBezTo>
                  <a:pt x="111" y="131"/>
                  <a:pt x="111" y="131"/>
                  <a:pt x="111" y="131"/>
                </a:cubicBezTo>
                <a:cubicBezTo>
                  <a:pt x="105" y="93"/>
                  <a:pt x="105" y="93"/>
                  <a:pt x="105" y="93"/>
                </a:cubicBezTo>
                <a:cubicBezTo>
                  <a:pt x="104" y="86"/>
                  <a:pt x="104" y="86"/>
                  <a:pt x="104" y="86"/>
                </a:cubicBezTo>
                <a:cubicBezTo>
                  <a:pt x="108" y="82"/>
                  <a:pt x="108" y="82"/>
                  <a:pt x="108" y="82"/>
                </a:cubicBezTo>
                <a:cubicBezTo>
                  <a:pt x="135" y="55"/>
                  <a:pt x="135" y="55"/>
                  <a:pt x="135" y="55"/>
                </a:cubicBezTo>
                <a:cubicBezTo>
                  <a:pt x="98" y="50"/>
                  <a:pt x="98" y="50"/>
                  <a:pt x="98" y="50"/>
                </a:cubicBezTo>
                <a:cubicBezTo>
                  <a:pt x="92" y="48"/>
                  <a:pt x="92" y="48"/>
                  <a:pt x="92" y="48"/>
                </a:cubicBezTo>
                <a:cubicBezTo>
                  <a:pt x="88" y="43"/>
                  <a:pt x="88" y="43"/>
                  <a:pt x="88" y="43"/>
                </a:cubicBezTo>
                <a:lnTo>
                  <a:pt x="72" y="9"/>
                </a:lnTo>
                <a:close/>
                <a:moveTo>
                  <a:pt x="72" y="0"/>
                </a:moveTo>
                <a:cubicBezTo>
                  <a:pt x="77" y="0"/>
                  <a:pt x="80" y="2"/>
                  <a:pt x="81" y="6"/>
                </a:cubicBezTo>
                <a:cubicBezTo>
                  <a:pt x="98" y="39"/>
                  <a:pt x="98" y="39"/>
                  <a:pt x="98" y="39"/>
                </a:cubicBezTo>
                <a:cubicBezTo>
                  <a:pt x="135" y="45"/>
                  <a:pt x="135" y="45"/>
                  <a:pt x="135" y="45"/>
                </a:cubicBezTo>
                <a:cubicBezTo>
                  <a:pt x="139" y="46"/>
                  <a:pt x="142" y="48"/>
                  <a:pt x="143" y="52"/>
                </a:cubicBezTo>
                <a:cubicBezTo>
                  <a:pt x="144" y="56"/>
                  <a:pt x="144" y="59"/>
                  <a:pt x="141" y="62"/>
                </a:cubicBezTo>
                <a:cubicBezTo>
                  <a:pt x="114" y="89"/>
                  <a:pt x="114" y="89"/>
                  <a:pt x="114" y="89"/>
                </a:cubicBezTo>
                <a:cubicBezTo>
                  <a:pt x="120" y="127"/>
                  <a:pt x="120" y="127"/>
                  <a:pt x="120" y="127"/>
                </a:cubicBezTo>
                <a:cubicBezTo>
                  <a:pt x="121" y="131"/>
                  <a:pt x="119" y="135"/>
                  <a:pt x="115" y="137"/>
                </a:cubicBezTo>
                <a:cubicBezTo>
                  <a:pt x="114" y="138"/>
                  <a:pt x="112" y="139"/>
                  <a:pt x="110" y="139"/>
                </a:cubicBezTo>
                <a:cubicBezTo>
                  <a:pt x="108" y="139"/>
                  <a:pt x="106" y="138"/>
                  <a:pt x="105" y="138"/>
                </a:cubicBezTo>
                <a:cubicBezTo>
                  <a:pt x="72" y="120"/>
                  <a:pt x="72" y="120"/>
                  <a:pt x="72" y="120"/>
                </a:cubicBezTo>
                <a:cubicBezTo>
                  <a:pt x="40" y="138"/>
                  <a:pt x="40" y="138"/>
                  <a:pt x="40" y="138"/>
                </a:cubicBezTo>
                <a:cubicBezTo>
                  <a:pt x="38" y="138"/>
                  <a:pt x="37" y="139"/>
                  <a:pt x="35" y="139"/>
                </a:cubicBezTo>
                <a:cubicBezTo>
                  <a:pt x="33" y="139"/>
                  <a:pt x="31" y="138"/>
                  <a:pt x="29" y="137"/>
                </a:cubicBezTo>
                <a:cubicBezTo>
                  <a:pt x="26" y="135"/>
                  <a:pt x="24" y="131"/>
                  <a:pt x="25" y="127"/>
                </a:cubicBezTo>
                <a:cubicBezTo>
                  <a:pt x="31" y="89"/>
                  <a:pt x="31" y="89"/>
                  <a:pt x="31" y="89"/>
                </a:cubicBezTo>
                <a:cubicBezTo>
                  <a:pt x="4" y="62"/>
                  <a:pt x="4" y="62"/>
                  <a:pt x="4" y="62"/>
                </a:cubicBezTo>
                <a:cubicBezTo>
                  <a:pt x="1" y="59"/>
                  <a:pt x="0" y="56"/>
                  <a:pt x="1" y="52"/>
                </a:cubicBezTo>
                <a:cubicBezTo>
                  <a:pt x="3" y="48"/>
                  <a:pt x="5" y="46"/>
                  <a:pt x="10" y="45"/>
                </a:cubicBezTo>
                <a:cubicBezTo>
                  <a:pt x="47" y="39"/>
                  <a:pt x="47" y="39"/>
                  <a:pt x="47" y="39"/>
                </a:cubicBezTo>
                <a:cubicBezTo>
                  <a:pt x="63" y="6"/>
                  <a:pt x="63" y="6"/>
                  <a:pt x="63" y="6"/>
                </a:cubicBezTo>
                <a:cubicBezTo>
                  <a:pt x="65" y="2"/>
                  <a:pt x="68" y="0"/>
                  <a:pt x="72" y="0"/>
                </a:cubicBezTo>
                <a:close/>
              </a:path>
            </a:pathLst>
          </a:custGeom>
          <a:solidFill>
            <a:srgbClr val="000000"/>
          </a:solidFill>
          <a:ln>
            <a:noFill/>
          </a:ln>
        </p:spPr>
        <p:style>
          <a:lnRef idx="0"/>
          <a:fillRef idx="0"/>
          <a:effectRef idx="0"/>
          <a:fontRef idx="minor"/>
        </p:style>
      </p:sp>
      <p:sp>
        <p:nvSpPr>
          <p:cNvPr id="726" name="CustomShape 34"/>
          <p:cNvSpPr/>
          <p:nvPr/>
        </p:nvSpPr>
        <p:spPr>
          <a:xfrm>
            <a:off x="4129920" y="2607480"/>
            <a:ext cx="222840" cy="275760"/>
          </a:xfrm>
          <a:custGeom>
            <a:avLst/>
            <a:gdLst/>
            <a:ahLst/>
            <a:rect l="l" t="t" r="r" b="b"/>
            <a:pathLst>
              <a:path w="116" h="143">
                <a:moveTo>
                  <a:pt x="42" y="47"/>
                </a:moveTo>
                <a:cubicBezTo>
                  <a:pt x="43" y="47"/>
                  <a:pt x="44" y="47"/>
                  <a:pt x="45" y="48"/>
                </a:cubicBezTo>
                <a:cubicBezTo>
                  <a:pt x="58" y="61"/>
                  <a:pt x="58" y="61"/>
                  <a:pt x="58" y="61"/>
                </a:cubicBezTo>
                <a:cubicBezTo>
                  <a:pt x="70" y="48"/>
                  <a:pt x="70" y="48"/>
                  <a:pt x="70" y="48"/>
                </a:cubicBezTo>
                <a:cubicBezTo>
                  <a:pt x="72" y="46"/>
                  <a:pt x="75" y="46"/>
                  <a:pt x="77" y="48"/>
                </a:cubicBezTo>
                <a:cubicBezTo>
                  <a:pt x="79" y="51"/>
                  <a:pt x="79" y="53"/>
                  <a:pt x="77" y="55"/>
                </a:cubicBezTo>
                <a:cubicBezTo>
                  <a:pt x="64" y="67"/>
                  <a:pt x="64" y="67"/>
                  <a:pt x="64" y="67"/>
                </a:cubicBezTo>
                <a:cubicBezTo>
                  <a:pt x="77" y="80"/>
                  <a:pt x="77" y="80"/>
                  <a:pt x="77" y="80"/>
                </a:cubicBezTo>
                <a:cubicBezTo>
                  <a:pt x="79" y="82"/>
                  <a:pt x="79" y="84"/>
                  <a:pt x="77" y="86"/>
                </a:cubicBezTo>
                <a:cubicBezTo>
                  <a:pt x="75" y="88"/>
                  <a:pt x="72" y="88"/>
                  <a:pt x="70" y="86"/>
                </a:cubicBezTo>
                <a:cubicBezTo>
                  <a:pt x="58" y="74"/>
                  <a:pt x="58" y="74"/>
                  <a:pt x="58" y="74"/>
                </a:cubicBezTo>
                <a:cubicBezTo>
                  <a:pt x="45" y="86"/>
                  <a:pt x="45" y="86"/>
                  <a:pt x="45" y="86"/>
                </a:cubicBezTo>
                <a:cubicBezTo>
                  <a:pt x="43" y="88"/>
                  <a:pt x="41" y="88"/>
                  <a:pt x="39" y="86"/>
                </a:cubicBezTo>
                <a:cubicBezTo>
                  <a:pt x="37" y="84"/>
                  <a:pt x="37" y="82"/>
                  <a:pt x="39" y="80"/>
                </a:cubicBezTo>
                <a:cubicBezTo>
                  <a:pt x="51" y="67"/>
                  <a:pt x="51" y="67"/>
                  <a:pt x="51" y="67"/>
                </a:cubicBezTo>
                <a:cubicBezTo>
                  <a:pt x="39" y="55"/>
                  <a:pt x="39" y="55"/>
                  <a:pt x="39" y="55"/>
                </a:cubicBezTo>
                <a:cubicBezTo>
                  <a:pt x="37" y="53"/>
                  <a:pt x="37" y="51"/>
                  <a:pt x="39" y="48"/>
                </a:cubicBezTo>
                <a:cubicBezTo>
                  <a:pt x="40" y="47"/>
                  <a:pt x="41" y="47"/>
                  <a:pt x="42" y="47"/>
                </a:cubicBezTo>
                <a:close/>
                <a:moveTo>
                  <a:pt x="58" y="9"/>
                </a:moveTo>
                <a:cubicBezTo>
                  <a:pt x="54" y="12"/>
                  <a:pt x="54" y="12"/>
                  <a:pt x="54" y="12"/>
                </a:cubicBezTo>
                <a:cubicBezTo>
                  <a:pt x="52" y="15"/>
                  <a:pt x="49" y="17"/>
                  <a:pt x="45" y="19"/>
                </a:cubicBezTo>
                <a:cubicBezTo>
                  <a:pt x="41" y="22"/>
                  <a:pt x="37" y="24"/>
                  <a:pt x="33" y="25"/>
                </a:cubicBezTo>
                <a:cubicBezTo>
                  <a:pt x="27" y="26"/>
                  <a:pt x="20" y="27"/>
                  <a:pt x="13" y="27"/>
                </a:cubicBezTo>
                <a:cubicBezTo>
                  <a:pt x="11" y="27"/>
                  <a:pt x="10" y="27"/>
                  <a:pt x="9" y="27"/>
                </a:cubicBezTo>
                <a:cubicBezTo>
                  <a:pt x="9" y="49"/>
                  <a:pt x="9" y="49"/>
                  <a:pt x="9" y="49"/>
                </a:cubicBezTo>
                <a:cubicBezTo>
                  <a:pt x="9" y="60"/>
                  <a:pt x="10" y="69"/>
                  <a:pt x="11" y="78"/>
                </a:cubicBezTo>
                <a:cubicBezTo>
                  <a:pt x="13" y="87"/>
                  <a:pt x="16" y="94"/>
                  <a:pt x="18" y="99"/>
                </a:cubicBezTo>
                <a:cubicBezTo>
                  <a:pt x="21" y="105"/>
                  <a:pt x="24" y="110"/>
                  <a:pt x="28" y="114"/>
                </a:cubicBezTo>
                <a:cubicBezTo>
                  <a:pt x="32" y="119"/>
                  <a:pt x="35" y="122"/>
                  <a:pt x="38" y="125"/>
                </a:cubicBezTo>
                <a:cubicBezTo>
                  <a:pt x="41" y="127"/>
                  <a:pt x="45" y="129"/>
                  <a:pt x="48" y="130"/>
                </a:cubicBezTo>
                <a:cubicBezTo>
                  <a:pt x="51" y="132"/>
                  <a:pt x="54" y="133"/>
                  <a:pt x="55" y="133"/>
                </a:cubicBezTo>
                <a:cubicBezTo>
                  <a:pt x="56" y="134"/>
                  <a:pt x="57" y="134"/>
                  <a:pt x="58" y="134"/>
                </a:cubicBezTo>
                <a:cubicBezTo>
                  <a:pt x="63" y="133"/>
                  <a:pt x="68" y="131"/>
                  <a:pt x="74" y="127"/>
                </a:cubicBezTo>
                <a:cubicBezTo>
                  <a:pt x="96" y="112"/>
                  <a:pt x="107" y="86"/>
                  <a:pt x="107" y="49"/>
                </a:cubicBezTo>
                <a:cubicBezTo>
                  <a:pt x="107" y="36"/>
                  <a:pt x="107" y="29"/>
                  <a:pt x="107" y="27"/>
                </a:cubicBezTo>
                <a:cubicBezTo>
                  <a:pt x="103" y="27"/>
                  <a:pt x="103" y="27"/>
                  <a:pt x="103" y="27"/>
                </a:cubicBezTo>
                <a:cubicBezTo>
                  <a:pt x="95" y="27"/>
                  <a:pt x="89" y="26"/>
                  <a:pt x="83" y="25"/>
                </a:cubicBezTo>
                <a:cubicBezTo>
                  <a:pt x="75" y="23"/>
                  <a:pt x="66" y="18"/>
                  <a:pt x="58" y="9"/>
                </a:cubicBezTo>
                <a:close/>
                <a:moveTo>
                  <a:pt x="58" y="0"/>
                </a:moveTo>
                <a:cubicBezTo>
                  <a:pt x="59" y="0"/>
                  <a:pt x="61" y="1"/>
                  <a:pt x="63" y="2"/>
                </a:cubicBezTo>
                <a:cubicBezTo>
                  <a:pt x="63" y="2"/>
                  <a:pt x="64" y="3"/>
                  <a:pt x="67" y="6"/>
                </a:cubicBezTo>
                <a:cubicBezTo>
                  <a:pt x="70" y="8"/>
                  <a:pt x="73" y="10"/>
                  <a:pt x="76" y="12"/>
                </a:cubicBezTo>
                <a:cubicBezTo>
                  <a:pt x="79" y="14"/>
                  <a:pt x="82" y="16"/>
                  <a:pt x="85" y="16"/>
                </a:cubicBezTo>
                <a:cubicBezTo>
                  <a:pt x="90" y="17"/>
                  <a:pt x="96" y="18"/>
                  <a:pt x="103" y="18"/>
                </a:cubicBezTo>
                <a:cubicBezTo>
                  <a:pt x="104" y="18"/>
                  <a:pt x="106" y="18"/>
                  <a:pt x="106" y="18"/>
                </a:cubicBezTo>
                <a:cubicBezTo>
                  <a:pt x="107" y="18"/>
                  <a:pt x="107" y="18"/>
                  <a:pt x="107" y="18"/>
                </a:cubicBezTo>
                <a:cubicBezTo>
                  <a:pt x="109" y="18"/>
                  <a:pt x="112" y="19"/>
                  <a:pt x="113" y="20"/>
                </a:cubicBezTo>
                <a:cubicBezTo>
                  <a:pt x="115" y="22"/>
                  <a:pt x="116" y="24"/>
                  <a:pt x="116" y="27"/>
                </a:cubicBezTo>
                <a:cubicBezTo>
                  <a:pt x="116" y="49"/>
                  <a:pt x="116" y="49"/>
                  <a:pt x="116" y="49"/>
                </a:cubicBezTo>
                <a:cubicBezTo>
                  <a:pt x="116" y="61"/>
                  <a:pt x="115" y="71"/>
                  <a:pt x="113" y="80"/>
                </a:cubicBezTo>
                <a:cubicBezTo>
                  <a:pt x="111" y="90"/>
                  <a:pt x="108" y="98"/>
                  <a:pt x="105" y="104"/>
                </a:cubicBezTo>
                <a:cubicBezTo>
                  <a:pt x="102" y="110"/>
                  <a:pt x="99" y="116"/>
                  <a:pt x="94" y="121"/>
                </a:cubicBezTo>
                <a:cubicBezTo>
                  <a:pt x="90" y="126"/>
                  <a:pt x="86" y="129"/>
                  <a:pt x="83" y="132"/>
                </a:cubicBezTo>
                <a:cubicBezTo>
                  <a:pt x="79" y="135"/>
                  <a:pt x="75" y="137"/>
                  <a:pt x="71" y="138"/>
                </a:cubicBezTo>
                <a:cubicBezTo>
                  <a:pt x="67" y="140"/>
                  <a:pt x="65" y="141"/>
                  <a:pt x="63" y="142"/>
                </a:cubicBezTo>
                <a:cubicBezTo>
                  <a:pt x="62" y="142"/>
                  <a:pt x="60" y="143"/>
                  <a:pt x="59" y="143"/>
                </a:cubicBezTo>
                <a:cubicBezTo>
                  <a:pt x="59" y="143"/>
                  <a:pt x="58" y="143"/>
                  <a:pt x="58" y="143"/>
                </a:cubicBezTo>
                <a:cubicBezTo>
                  <a:pt x="57" y="143"/>
                  <a:pt x="57" y="143"/>
                  <a:pt x="56" y="143"/>
                </a:cubicBezTo>
                <a:cubicBezTo>
                  <a:pt x="55" y="143"/>
                  <a:pt x="54" y="142"/>
                  <a:pt x="52" y="142"/>
                </a:cubicBezTo>
                <a:cubicBezTo>
                  <a:pt x="50" y="141"/>
                  <a:pt x="48" y="140"/>
                  <a:pt x="44" y="138"/>
                </a:cubicBezTo>
                <a:cubicBezTo>
                  <a:pt x="40" y="137"/>
                  <a:pt x="36" y="135"/>
                  <a:pt x="33" y="132"/>
                </a:cubicBezTo>
                <a:cubicBezTo>
                  <a:pt x="29" y="129"/>
                  <a:pt x="25" y="126"/>
                  <a:pt x="21" y="121"/>
                </a:cubicBezTo>
                <a:cubicBezTo>
                  <a:pt x="17" y="116"/>
                  <a:pt x="13" y="110"/>
                  <a:pt x="10" y="104"/>
                </a:cubicBezTo>
                <a:cubicBezTo>
                  <a:pt x="7" y="98"/>
                  <a:pt x="5" y="90"/>
                  <a:pt x="3" y="80"/>
                </a:cubicBezTo>
                <a:cubicBezTo>
                  <a:pt x="1" y="71"/>
                  <a:pt x="0" y="61"/>
                  <a:pt x="0" y="49"/>
                </a:cubicBezTo>
                <a:cubicBezTo>
                  <a:pt x="0" y="27"/>
                  <a:pt x="0" y="27"/>
                  <a:pt x="0" y="27"/>
                </a:cubicBezTo>
                <a:cubicBezTo>
                  <a:pt x="0" y="24"/>
                  <a:pt x="1" y="22"/>
                  <a:pt x="2" y="20"/>
                </a:cubicBezTo>
                <a:cubicBezTo>
                  <a:pt x="4" y="19"/>
                  <a:pt x="6" y="18"/>
                  <a:pt x="9" y="18"/>
                </a:cubicBezTo>
                <a:cubicBezTo>
                  <a:pt x="9" y="18"/>
                  <a:pt x="9" y="18"/>
                  <a:pt x="9" y="18"/>
                </a:cubicBezTo>
                <a:cubicBezTo>
                  <a:pt x="10" y="18"/>
                  <a:pt x="11" y="18"/>
                  <a:pt x="13" y="18"/>
                </a:cubicBezTo>
                <a:cubicBezTo>
                  <a:pt x="20" y="18"/>
                  <a:pt x="26" y="17"/>
                  <a:pt x="31" y="16"/>
                </a:cubicBezTo>
                <a:cubicBezTo>
                  <a:pt x="32" y="16"/>
                  <a:pt x="34" y="15"/>
                  <a:pt x="35" y="15"/>
                </a:cubicBezTo>
                <a:cubicBezTo>
                  <a:pt x="37" y="14"/>
                  <a:pt x="38" y="13"/>
                  <a:pt x="40" y="12"/>
                </a:cubicBezTo>
                <a:cubicBezTo>
                  <a:pt x="41" y="11"/>
                  <a:pt x="43" y="10"/>
                  <a:pt x="44" y="9"/>
                </a:cubicBezTo>
                <a:cubicBezTo>
                  <a:pt x="45" y="8"/>
                  <a:pt x="46" y="8"/>
                  <a:pt x="47" y="7"/>
                </a:cubicBezTo>
                <a:cubicBezTo>
                  <a:pt x="48" y="6"/>
                  <a:pt x="49" y="5"/>
                  <a:pt x="50" y="4"/>
                </a:cubicBezTo>
                <a:cubicBezTo>
                  <a:pt x="51" y="4"/>
                  <a:pt x="51" y="3"/>
                  <a:pt x="52" y="3"/>
                </a:cubicBezTo>
                <a:cubicBezTo>
                  <a:pt x="52" y="2"/>
                  <a:pt x="53" y="2"/>
                  <a:pt x="53" y="2"/>
                </a:cubicBezTo>
                <a:cubicBezTo>
                  <a:pt x="54" y="1"/>
                  <a:pt x="56" y="0"/>
                  <a:pt x="58" y="0"/>
                </a:cubicBezTo>
                <a:close/>
              </a:path>
            </a:pathLst>
          </a:custGeom>
          <a:solidFill>
            <a:srgbClr val="000000"/>
          </a:solidFill>
          <a:ln>
            <a:noFill/>
          </a:ln>
        </p:spPr>
        <p:style>
          <a:lnRef idx="0"/>
          <a:fillRef idx="0"/>
          <a:effectRef idx="0"/>
          <a:fontRef idx="minor"/>
        </p:style>
      </p:sp>
      <p:sp>
        <p:nvSpPr>
          <p:cNvPr id="727" name="CustomShape 35"/>
          <p:cNvSpPr/>
          <p:nvPr/>
        </p:nvSpPr>
        <p:spPr>
          <a:xfrm>
            <a:off x="4596120" y="3610080"/>
            <a:ext cx="274680" cy="275760"/>
          </a:xfrm>
          <a:custGeom>
            <a:avLst/>
            <a:gdLst/>
            <a:ahLst/>
            <a:rect l="l" t="t" r="r" b="b"/>
            <a:pathLst>
              <a:path w="143" h="143">
                <a:moveTo>
                  <a:pt x="72" y="53"/>
                </a:moveTo>
                <a:cubicBezTo>
                  <a:pt x="67" y="53"/>
                  <a:pt x="63" y="55"/>
                  <a:pt x="59" y="59"/>
                </a:cubicBezTo>
                <a:cubicBezTo>
                  <a:pt x="56" y="62"/>
                  <a:pt x="54" y="66"/>
                  <a:pt x="54" y="71"/>
                </a:cubicBezTo>
                <a:cubicBezTo>
                  <a:pt x="54" y="76"/>
                  <a:pt x="56" y="80"/>
                  <a:pt x="59" y="84"/>
                </a:cubicBezTo>
                <a:cubicBezTo>
                  <a:pt x="63" y="87"/>
                  <a:pt x="67" y="89"/>
                  <a:pt x="72" y="89"/>
                </a:cubicBezTo>
                <a:cubicBezTo>
                  <a:pt x="77" y="89"/>
                  <a:pt x="81" y="87"/>
                  <a:pt x="84" y="84"/>
                </a:cubicBezTo>
                <a:cubicBezTo>
                  <a:pt x="88" y="80"/>
                  <a:pt x="90" y="76"/>
                  <a:pt x="90" y="71"/>
                </a:cubicBezTo>
                <a:cubicBezTo>
                  <a:pt x="90" y="66"/>
                  <a:pt x="88" y="62"/>
                  <a:pt x="84" y="59"/>
                </a:cubicBezTo>
                <a:cubicBezTo>
                  <a:pt x="81" y="55"/>
                  <a:pt x="77" y="53"/>
                  <a:pt x="72" y="53"/>
                </a:cubicBezTo>
                <a:close/>
                <a:moveTo>
                  <a:pt x="72" y="44"/>
                </a:moveTo>
                <a:cubicBezTo>
                  <a:pt x="79" y="44"/>
                  <a:pt x="86" y="47"/>
                  <a:pt x="91" y="52"/>
                </a:cubicBezTo>
                <a:cubicBezTo>
                  <a:pt x="96" y="57"/>
                  <a:pt x="99" y="64"/>
                  <a:pt x="99" y="71"/>
                </a:cubicBezTo>
                <a:cubicBezTo>
                  <a:pt x="99" y="79"/>
                  <a:pt x="96" y="85"/>
                  <a:pt x="91" y="90"/>
                </a:cubicBezTo>
                <a:cubicBezTo>
                  <a:pt x="86" y="95"/>
                  <a:pt x="79" y="98"/>
                  <a:pt x="72" y="98"/>
                </a:cubicBezTo>
                <a:cubicBezTo>
                  <a:pt x="64" y="98"/>
                  <a:pt x="58" y="95"/>
                  <a:pt x="53" y="90"/>
                </a:cubicBezTo>
                <a:cubicBezTo>
                  <a:pt x="48" y="85"/>
                  <a:pt x="45" y="79"/>
                  <a:pt x="45" y="71"/>
                </a:cubicBezTo>
                <a:cubicBezTo>
                  <a:pt x="45" y="64"/>
                  <a:pt x="48" y="57"/>
                  <a:pt x="53" y="52"/>
                </a:cubicBezTo>
                <a:cubicBezTo>
                  <a:pt x="58" y="47"/>
                  <a:pt x="64" y="44"/>
                  <a:pt x="72" y="44"/>
                </a:cubicBezTo>
                <a:close/>
                <a:moveTo>
                  <a:pt x="68" y="9"/>
                </a:moveTo>
                <a:cubicBezTo>
                  <a:pt x="68" y="9"/>
                  <a:pt x="67" y="10"/>
                  <a:pt x="67" y="11"/>
                </a:cubicBezTo>
                <a:cubicBezTo>
                  <a:pt x="63" y="27"/>
                  <a:pt x="63" y="27"/>
                  <a:pt x="63" y="27"/>
                </a:cubicBezTo>
                <a:cubicBezTo>
                  <a:pt x="58" y="29"/>
                  <a:pt x="58" y="29"/>
                  <a:pt x="58" y="29"/>
                </a:cubicBezTo>
                <a:cubicBezTo>
                  <a:pt x="56" y="30"/>
                  <a:pt x="53" y="30"/>
                  <a:pt x="51" y="31"/>
                </a:cubicBezTo>
                <a:cubicBezTo>
                  <a:pt x="46" y="34"/>
                  <a:pt x="46" y="34"/>
                  <a:pt x="46" y="34"/>
                </a:cubicBezTo>
                <a:cubicBezTo>
                  <a:pt x="31" y="25"/>
                  <a:pt x="31" y="25"/>
                  <a:pt x="31" y="25"/>
                </a:cubicBezTo>
                <a:cubicBezTo>
                  <a:pt x="31" y="24"/>
                  <a:pt x="31" y="24"/>
                  <a:pt x="30" y="24"/>
                </a:cubicBezTo>
                <a:cubicBezTo>
                  <a:pt x="24" y="30"/>
                  <a:pt x="24" y="30"/>
                  <a:pt x="24" y="30"/>
                </a:cubicBezTo>
                <a:cubicBezTo>
                  <a:pt x="24" y="30"/>
                  <a:pt x="25" y="31"/>
                  <a:pt x="25" y="32"/>
                </a:cubicBezTo>
                <a:cubicBezTo>
                  <a:pt x="34" y="47"/>
                  <a:pt x="34" y="47"/>
                  <a:pt x="34" y="47"/>
                </a:cubicBezTo>
                <a:cubicBezTo>
                  <a:pt x="32" y="51"/>
                  <a:pt x="32" y="51"/>
                  <a:pt x="32" y="51"/>
                </a:cubicBezTo>
                <a:cubicBezTo>
                  <a:pt x="31" y="54"/>
                  <a:pt x="30" y="56"/>
                  <a:pt x="29" y="58"/>
                </a:cubicBezTo>
                <a:cubicBezTo>
                  <a:pt x="28" y="63"/>
                  <a:pt x="28" y="63"/>
                  <a:pt x="28" y="63"/>
                </a:cubicBezTo>
                <a:cubicBezTo>
                  <a:pt x="11" y="66"/>
                  <a:pt x="11" y="66"/>
                  <a:pt x="11" y="66"/>
                </a:cubicBezTo>
                <a:cubicBezTo>
                  <a:pt x="11" y="66"/>
                  <a:pt x="10" y="67"/>
                  <a:pt x="9" y="67"/>
                </a:cubicBezTo>
                <a:cubicBezTo>
                  <a:pt x="9" y="67"/>
                  <a:pt x="9" y="67"/>
                  <a:pt x="9" y="67"/>
                </a:cubicBezTo>
                <a:cubicBezTo>
                  <a:pt x="9" y="75"/>
                  <a:pt x="9" y="75"/>
                  <a:pt x="9" y="75"/>
                </a:cubicBezTo>
                <a:cubicBezTo>
                  <a:pt x="10" y="76"/>
                  <a:pt x="11" y="76"/>
                  <a:pt x="11" y="76"/>
                </a:cubicBezTo>
                <a:cubicBezTo>
                  <a:pt x="28" y="80"/>
                  <a:pt x="28" y="80"/>
                  <a:pt x="28" y="80"/>
                </a:cubicBezTo>
                <a:cubicBezTo>
                  <a:pt x="29" y="85"/>
                  <a:pt x="29" y="85"/>
                  <a:pt x="29" y="85"/>
                </a:cubicBezTo>
                <a:cubicBezTo>
                  <a:pt x="30" y="87"/>
                  <a:pt x="31" y="89"/>
                  <a:pt x="32" y="91"/>
                </a:cubicBezTo>
                <a:cubicBezTo>
                  <a:pt x="34" y="95"/>
                  <a:pt x="34" y="95"/>
                  <a:pt x="34" y="95"/>
                </a:cubicBezTo>
                <a:cubicBezTo>
                  <a:pt x="25" y="110"/>
                  <a:pt x="25" y="110"/>
                  <a:pt x="25" y="110"/>
                </a:cubicBezTo>
                <a:cubicBezTo>
                  <a:pt x="25" y="111"/>
                  <a:pt x="24" y="112"/>
                  <a:pt x="24" y="112"/>
                </a:cubicBezTo>
                <a:cubicBezTo>
                  <a:pt x="30" y="118"/>
                  <a:pt x="30" y="118"/>
                  <a:pt x="30" y="118"/>
                </a:cubicBezTo>
                <a:cubicBezTo>
                  <a:pt x="31" y="118"/>
                  <a:pt x="31" y="118"/>
                  <a:pt x="32" y="117"/>
                </a:cubicBezTo>
                <a:cubicBezTo>
                  <a:pt x="46" y="108"/>
                  <a:pt x="46" y="108"/>
                  <a:pt x="46" y="108"/>
                </a:cubicBezTo>
                <a:cubicBezTo>
                  <a:pt x="51" y="111"/>
                  <a:pt x="51" y="111"/>
                  <a:pt x="51" y="111"/>
                </a:cubicBezTo>
                <a:cubicBezTo>
                  <a:pt x="53" y="112"/>
                  <a:pt x="56" y="113"/>
                  <a:pt x="58" y="114"/>
                </a:cubicBezTo>
                <a:cubicBezTo>
                  <a:pt x="63" y="115"/>
                  <a:pt x="63" y="115"/>
                  <a:pt x="63" y="115"/>
                </a:cubicBezTo>
                <a:cubicBezTo>
                  <a:pt x="67" y="132"/>
                  <a:pt x="67" y="132"/>
                  <a:pt x="67" y="132"/>
                </a:cubicBezTo>
                <a:cubicBezTo>
                  <a:pt x="67" y="132"/>
                  <a:pt x="68" y="133"/>
                  <a:pt x="68" y="134"/>
                </a:cubicBezTo>
                <a:cubicBezTo>
                  <a:pt x="76" y="134"/>
                  <a:pt x="76" y="134"/>
                  <a:pt x="76" y="134"/>
                </a:cubicBezTo>
                <a:cubicBezTo>
                  <a:pt x="77" y="133"/>
                  <a:pt x="77" y="133"/>
                  <a:pt x="77" y="132"/>
                </a:cubicBezTo>
                <a:cubicBezTo>
                  <a:pt x="81" y="115"/>
                  <a:pt x="81" y="115"/>
                  <a:pt x="81" y="115"/>
                </a:cubicBezTo>
                <a:cubicBezTo>
                  <a:pt x="85" y="114"/>
                  <a:pt x="85" y="114"/>
                  <a:pt x="85" y="114"/>
                </a:cubicBezTo>
                <a:cubicBezTo>
                  <a:pt x="88" y="113"/>
                  <a:pt x="90" y="112"/>
                  <a:pt x="92" y="111"/>
                </a:cubicBezTo>
                <a:cubicBezTo>
                  <a:pt x="97" y="109"/>
                  <a:pt x="97" y="109"/>
                  <a:pt x="97" y="109"/>
                </a:cubicBezTo>
                <a:cubicBezTo>
                  <a:pt x="111" y="118"/>
                  <a:pt x="111" y="118"/>
                  <a:pt x="111" y="118"/>
                </a:cubicBezTo>
                <a:cubicBezTo>
                  <a:pt x="112" y="118"/>
                  <a:pt x="112" y="118"/>
                  <a:pt x="113" y="118"/>
                </a:cubicBezTo>
                <a:cubicBezTo>
                  <a:pt x="119" y="112"/>
                  <a:pt x="119" y="112"/>
                  <a:pt x="119" y="112"/>
                </a:cubicBezTo>
                <a:cubicBezTo>
                  <a:pt x="119" y="112"/>
                  <a:pt x="118" y="111"/>
                  <a:pt x="118" y="110"/>
                </a:cubicBezTo>
                <a:cubicBezTo>
                  <a:pt x="109" y="96"/>
                  <a:pt x="109" y="96"/>
                  <a:pt x="109" y="96"/>
                </a:cubicBezTo>
                <a:cubicBezTo>
                  <a:pt x="111" y="92"/>
                  <a:pt x="111" y="92"/>
                  <a:pt x="111" y="92"/>
                </a:cubicBezTo>
                <a:cubicBezTo>
                  <a:pt x="112" y="89"/>
                  <a:pt x="113" y="87"/>
                  <a:pt x="114" y="85"/>
                </a:cubicBezTo>
                <a:cubicBezTo>
                  <a:pt x="116" y="80"/>
                  <a:pt x="116" y="80"/>
                  <a:pt x="116" y="80"/>
                </a:cubicBezTo>
                <a:cubicBezTo>
                  <a:pt x="132" y="76"/>
                  <a:pt x="132" y="76"/>
                  <a:pt x="132" y="76"/>
                </a:cubicBezTo>
                <a:cubicBezTo>
                  <a:pt x="133" y="76"/>
                  <a:pt x="134" y="76"/>
                  <a:pt x="134" y="75"/>
                </a:cubicBezTo>
                <a:cubicBezTo>
                  <a:pt x="134" y="68"/>
                  <a:pt x="134" y="68"/>
                  <a:pt x="134" y="68"/>
                </a:cubicBezTo>
                <a:cubicBezTo>
                  <a:pt x="134" y="67"/>
                  <a:pt x="133" y="67"/>
                  <a:pt x="132" y="66"/>
                </a:cubicBezTo>
                <a:cubicBezTo>
                  <a:pt x="116" y="63"/>
                  <a:pt x="116" y="63"/>
                  <a:pt x="116" y="63"/>
                </a:cubicBezTo>
                <a:cubicBezTo>
                  <a:pt x="114" y="58"/>
                  <a:pt x="114" y="58"/>
                  <a:pt x="114" y="58"/>
                </a:cubicBezTo>
                <a:cubicBezTo>
                  <a:pt x="114" y="56"/>
                  <a:pt x="113" y="53"/>
                  <a:pt x="111" y="51"/>
                </a:cubicBezTo>
                <a:cubicBezTo>
                  <a:pt x="109" y="47"/>
                  <a:pt x="109" y="47"/>
                  <a:pt x="109" y="47"/>
                </a:cubicBezTo>
                <a:cubicBezTo>
                  <a:pt x="118" y="32"/>
                  <a:pt x="118" y="32"/>
                  <a:pt x="118" y="32"/>
                </a:cubicBezTo>
                <a:cubicBezTo>
                  <a:pt x="118" y="31"/>
                  <a:pt x="119" y="30"/>
                  <a:pt x="119" y="30"/>
                </a:cubicBezTo>
                <a:cubicBezTo>
                  <a:pt x="113" y="24"/>
                  <a:pt x="113" y="24"/>
                  <a:pt x="113" y="24"/>
                </a:cubicBezTo>
                <a:cubicBezTo>
                  <a:pt x="112" y="24"/>
                  <a:pt x="112" y="24"/>
                  <a:pt x="111" y="25"/>
                </a:cubicBezTo>
                <a:cubicBezTo>
                  <a:pt x="97" y="34"/>
                  <a:pt x="97" y="34"/>
                  <a:pt x="97" y="34"/>
                </a:cubicBezTo>
                <a:cubicBezTo>
                  <a:pt x="92" y="31"/>
                  <a:pt x="92" y="31"/>
                  <a:pt x="92" y="31"/>
                </a:cubicBezTo>
                <a:cubicBezTo>
                  <a:pt x="90" y="30"/>
                  <a:pt x="88" y="30"/>
                  <a:pt x="85" y="29"/>
                </a:cubicBezTo>
                <a:cubicBezTo>
                  <a:pt x="81" y="27"/>
                  <a:pt x="81" y="27"/>
                  <a:pt x="81" y="27"/>
                </a:cubicBezTo>
                <a:cubicBezTo>
                  <a:pt x="77" y="10"/>
                  <a:pt x="77" y="10"/>
                  <a:pt x="77" y="10"/>
                </a:cubicBezTo>
                <a:cubicBezTo>
                  <a:pt x="77" y="10"/>
                  <a:pt x="77" y="10"/>
                  <a:pt x="77" y="9"/>
                </a:cubicBezTo>
                <a:cubicBezTo>
                  <a:pt x="76" y="9"/>
                  <a:pt x="76" y="9"/>
                  <a:pt x="76" y="9"/>
                </a:cubicBezTo>
                <a:lnTo>
                  <a:pt x="68" y="9"/>
                </a:lnTo>
                <a:close/>
                <a:moveTo>
                  <a:pt x="67" y="0"/>
                </a:moveTo>
                <a:cubicBezTo>
                  <a:pt x="76" y="0"/>
                  <a:pt x="76" y="0"/>
                  <a:pt x="76" y="0"/>
                </a:cubicBezTo>
                <a:cubicBezTo>
                  <a:pt x="79" y="0"/>
                  <a:pt x="81" y="1"/>
                  <a:pt x="82" y="2"/>
                </a:cubicBezTo>
                <a:cubicBezTo>
                  <a:pt x="84" y="4"/>
                  <a:pt x="85" y="6"/>
                  <a:pt x="86" y="9"/>
                </a:cubicBezTo>
                <a:cubicBezTo>
                  <a:pt x="88" y="20"/>
                  <a:pt x="88" y="20"/>
                  <a:pt x="88" y="20"/>
                </a:cubicBezTo>
                <a:cubicBezTo>
                  <a:pt x="91" y="21"/>
                  <a:pt x="94" y="22"/>
                  <a:pt x="96" y="24"/>
                </a:cubicBezTo>
                <a:cubicBezTo>
                  <a:pt x="106" y="17"/>
                  <a:pt x="106" y="17"/>
                  <a:pt x="106" y="17"/>
                </a:cubicBezTo>
                <a:cubicBezTo>
                  <a:pt x="108" y="16"/>
                  <a:pt x="111" y="15"/>
                  <a:pt x="113" y="15"/>
                </a:cubicBezTo>
                <a:cubicBezTo>
                  <a:pt x="115" y="15"/>
                  <a:pt x="117" y="16"/>
                  <a:pt x="120" y="18"/>
                </a:cubicBezTo>
                <a:cubicBezTo>
                  <a:pt x="126" y="24"/>
                  <a:pt x="126" y="24"/>
                  <a:pt x="126" y="24"/>
                </a:cubicBezTo>
                <a:cubicBezTo>
                  <a:pt x="129" y="27"/>
                  <a:pt x="129" y="31"/>
                  <a:pt x="126" y="37"/>
                </a:cubicBezTo>
                <a:cubicBezTo>
                  <a:pt x="120" y="47"/>
                  <a:pt x="120" y="47"/>
                  <a:pt x="120" y="47"/>
                </a:cubicBezTo>
                <a:cubicBezTo>
                  <a:pt x="121" y="50"/>
                  <a:pt x="122" y="52"/>
                  <a:pt x="123" y="55"/>
                </a:cubicBezTo>
                <a:cubicBezTo>
                  <a:pt x="134" y="58"/>
                  <a:pt x="134" y="58"/>
                  <a:pt x="134" y="58"/>
                </a:cubicBezTo>
                <a:cubicBezTo>
                  <a:pt x="137" y="58"/>
                  <a:pt x="139" y="59"/>
                  <a:pt x="141" y="61"/>
                </a:cubicBezTo>
                <a:cubicBezTo>
                  <a:pt x="142" y="63"/>
                  <a:pt x="143" y="65"/>
                  <a:pt x="143" y="67"/>
                </a:cubicBezTo>
                <a:cubicBezTo>
                  <a:pt x="143" y="76"/>
                  <a:pt x="143" y="76"/>
                  <a:pt x="143" y="76"/>
                </a:cubicBezTo>
                <a:cubicBezTo>
                  <a:pt x="143" y="78"/>
                  <a:pt x="142" y="80"/>
                  <a:pt x="141" y="82"/>
                </a:cubicBezTo>
                <a:cubicBezTo>
                  <a:pt x="139" y="83"/>
                  <a:pt x="137" y="84"/>
                  <a:pt x="134" y="85"/>
                </a:cubicBezTo>
                <a:cubicBezTo>
                  <a:pt x="122" y="88"/>
                  <a:pt x="122" y="88"/>
                  <a:pt x="122" y="88"/>
                </a:cubicBezTo>
                <a:cubicBezTo>
                  <a:pt x="122" y="90"/>
                  <a:pt x="121" y="93"/>
                  <a:pt x="120" y="95"/>
                </a:cubicBezTo>
                <a:cubicBezTo>
                  <a:pt x="126" y="106"/>
                  <a:pt x="126" y="106"/>
                  <a:pt x="126" y="106"/>
                </a:cubicBezTo>
                <a:cubicBezTo>
                  <a:pt x="129" y="111"/>
                  <a:pt x="129" y="115"/>
                  <a:pt x="126" y="118"/>
                </a:cubicBezTo>
                <a:cubicBezTo>
                  <a:pt x="120" y="125"/>
                  <a:pt x="120" y="125"/>
                  <a:pt x="120" y="125"/>
                </a:cubicBezTo>
                <a:cubicBezTo>
                  <a:pt x="117" y="126"/>
                  <a:pt x="115" y="127"/>
                  <a:pt x="113" y="127"/>
                </a:cubicBezTo>
                <a:cubicBezTo>
                  <a:pt x="111" y="127"/>
                  <a:pt x="108" y="127"/>
                  <a:pt x="106" y="125"/>
                </a:cubicBezTo>
                <a:cubicBezTo>
                  <a:pt x="96" y="119"/>
                  <a:pt x="96" y="119"/>
                  <a:pt x="96" y="119"/>
                </a:cubicBezTo>
                <a:cubicBezTo>
                  <a:pt x="94" y="120"/>
                  <a:pt x="91" y="121"/>
                  <a:pt x="88" y="122"/>
                </a:cubicBezTo>
                <a:cubicBezTo>
                  <a:pt x="86" y="134"/>
                  <a:pt x="86" y="134"/>
                  <a:pt x="86" y="134"/>
                </a:cubicBezTo>
                <a:cubicBezTo>
                  <a:pt x="85" y="136"/>
                  <a:pt x="84" y="138"/>
                  <a:pt x="82" y="140"/>
                </a:cubicBezTo>
                <a:cubicBezTo>
                  <a:pt x="81" y="142"/>
                  <a:pt x="79" y="143"/>
                  <a:pt x="76" y="143"/>
                </a:cubicBezTo>
                <a:cubicBezTo>
                  <a:pt x="67" y="143"/>
                  <a:pt x="67" y="143"/>
                  <a:pt x="67" y="143"/>
                </a:cubicBezTo>
                <a:cubicBezTo>
                  <a:pt x="65" y="143"/>
                  <a:pt x="63" y="142"/>
                  <a:pt x="62" y="140"/>
                </a:cubicBezTo>
                <a:cubicBezTo>
                  <a:pt x="60" y="138"/>
                  <a:pt x="59" y="136"/>
                  <a:pt x="58" y="134"/>
                </a:cubicBezTo>
                <a:cubicBezTo>
                  <a:pt x="56" y="122"/>
                  <a:pt x="56" y="122"/>
                  <a:pt x="56" y="122"/>
                </a:cubicBezTo>
                <a:cubicBezTo>
                  <a:pt x="53" y="121"/>
                  <a:pt x="50" y="120"/>
                  <a:pt x="47" y="119"/>
                </a:cubicBezTo>
                <a:cubicBezTo>
                  <a:pt x="37" y="125"/>
                  <a:pt x="37" y="125"/>
                  <a:pt x="37" y="125"/>
                </a:cubicBezTo>
                <a:cubicBezTo>
                  <a:pt x="35" y="127"/>
                  <a:pt x="32" y="127"/>
                  <a:pt x="30" y="127"/>
                </a:cubicBezTo>
                <a:cubicBezTo>
                  <a:pt x="28" y="127"/>
                  <a:pt x="25" y="126"/>
                  <a:pt x="24" y="125"/>
                </a:cubicBezTo>
                <a:cubicBezTo>
                  <a:pt x="17" y="118"/>
                  <a:pt x="17" y="118"/>
                  <a:pt x="17" y="118"/>
                </a:cubicBezTo>
                <a:cubicBezTo>
                  <a:pt x="14" y="115"/>
                  <a:pt x="14" y="111"/>
                  <a:pt x="17" y="106"/>
                </a:cubicBezTo>
                <a:cubicBezTo>
                  <a:pt x="24" y="95"/>
                  <a:pt x="24" y="95"/>
                  <a:pt x="24" y="95"/>
                </a:cubicBezTo>
                <a:cubicBezTo>
                  <a:pt x="23" y="92"/>
                  <a:pt x="22" y="90"/>
                  <a:pt x="21" y="88"/>
                </a:cubicBezTo>
                <a:cubicBezTo>
                  <a:pt x="9" y="85"/>
                  <a:pt x="9" y="85"/>
                  <a:pt x="9" y="85"/>
                </a:cubicBezTo>
                <a:cubicBezTo>
                  <a:pt x="7" y="84"/>
                  <a:pt x="5" y="83"/>
                  <a:pt x="3" y="82"/>
                </a:cubicBezTo>
                <a:cubicBezTo>
                  <a:pt x="1" y="80"/>
                  <a:pt x="0" y="78"/>
                  <a:pt x="0" y="76"/>
                </a:cubicBezTo>
                <a:cubicBezTo>
                  <a:pt x="0" y="67"/>
                  <a:pt x="0" y="67"/>
                  <a:pt x="0" y="67"/>
                </a:cubicBezTo>
                <a:cubicBezTo>
                  <a:pt x="0" y="65"/>
                  <a:pt x="1" y="63"/>
                  <a:pt x="3" y="61"/>
                </a:cubicBezTo>
                <a:cubicBezTo>
                  <a:pt x="5" y="59"/>
                  <a:pt x="7" y="58"/>
                  <a:pt x="9" y="58"/>
                </a:cubicBezTo>
                <a:cubicBezTo>
                  <a:pt x="21" y="55"/>
                  <a:pt x="21" y="55"/>
                  <a:pt x="21" y="55"/>
                </a:cubicBezTo>
                <a:cubicBezTo>
                  <a:pt x="21" y="53"/>
                  <a:pt x="22" y="50"/>
                  <a:pt x="24" y="47"/>
                </a:cubicBezTo>
                <a:cubicBezTo>
                  <a:pt x="17" y="37"/>
                  <a:pt x="17" y="37"/>
                  <a:pt x="17" y="37"/>
                </a:cubicBezTo>
                <a:cubicBezTo>
                  <a:pt x="14" y="31"/>
                  <a:pt x="14" y="27"/>
                  <a:pt x="17" y="24"/>
                </a:cubicBezTo>
                <a:cubicBezTo>
                  <a:pt x="24" y="18"/>
                  <a:pt x="24" y="18"/>
                  <a:pt x="24" y="18"/>
                </a:cubicBezTo>
                <a:cubicBezTo>
                  <a:pt x="25" y="16"/>
                  <a:pt x="28" y="15"/>
                  <a:pt x="30" y="15"/>
                </a:cubicBezTo>
                <a:cubicBezTo>
                  <a:pt x="32" y="15"/>
                  <a:pt x="35" y="16"/>
                  <a:pt x="37" y="17"/>
                </a:cubicBezTo>
                <a:cubicBezTo>
                  <a:pt x="47" y="24"/>
                  <a:pt x="47" y="24"/>
                  <a:pt x="47" y="24"/>
                </a:cubicBezTo>
                <a:cubicBezTo>
                  <a:pt x="50" y="22"/>
                  <a:pt x="53" y="21"/>
                  <a:pt x="56" y="20"/>
                </a:cubicBezTo>
                <a:cubicBezTo>
                  <a:pt x="58" y="9"/>
                  <a:pt x="58" y="9"/>
                  <a:pt x="58" y="9"/>
                </a:cubicBezTo>
                <a:cubicBezTo>
                  <a:pt x="60" y="3"/>
                  <a:pt x="63" y="0"/>
                  <a:pt x="67" y="0"/>
                </a:cubicBezTo>
                <a:close/>
              </a:path>
            </a:pathLst>
          </a:custGeom>
          <a:solidFill>
            <a:srgbClr val="000000"/>
          </a:solidFill>
          <a:ln>
            <a:noFill/>
          </a:ln>
        </p:spPr>
        <p:style>
          <a:lnRef idx="0"/>
          <a:fillRef idx="0"/>
          <a:effectRef idx="0"/>
          <a:fontRef idx="minor"/>
        </p:style>
      </p:sp>
      <p:sp>
        <p:nvSpPr>
          <p:cNvPr id="728" name="CustomShape 36"/>
          <p:cNvSpPr/>
          <p:nvPr/>
        </p:nvSpPr>
        <p:spPr>
          <a:xfrm>
            <a:off x="4596120" y="3139920"/>
            <a:ext cx="274680" cy="276480"/>
          </a:xfrm>
          <a:custGeom>
            <a:avLst/>
            <a:gdLst/>
            <a:ahLst/>
            <a:rect l="l" t="t" r="r" b="b"/>
            <a:pathLst>
              <a:path w="143" h="143">
                <a:moveTo>
                  <a:pt x="32" y="78"/>
                </a:moveTo>
                <a:cubicBezTo>
                  <a:pt x="13" y="113"/>
                  <a:pt x="13" y="113"/>
                  <a:pt x="13" y="113"/>
                </a:cubicBezTo>
                <a:cubicBezTo>
                  <a:pt x="30" y="109"/>
                  <a:pt x="30" y="109"/>
                  <a:pt x="30" y="109"/>
                </a:cubicBezTo>
                <a:cubicBezTo>
                  <a:pt x="32" y="108"/>
                  <a:pt x="34" y="109"/>
                  <a:pt x="35" y="112"/>
                </a:cubicBezTo>
                <a:cubicBezTo>
                  <a:pt x="41" y="127"/>
                  <a:pt x="41" y="127"/>
                  <a:pt x="41" y="127"/>
                </a:cubicBezTo>
                <a:cubicBezTo>
                  <a:pt x="57" y="96"/>
                  <a:pt x="57" y="96"/>
                  <a:pt x="57" y="96"/>
                </a:cubicBezTo>
                <a:cubicBezTo>
                  <a:pt x="47" y="93"/>
                  <a:pt x="38" y="87"/>
                  <a:pt x="32" y="78"/>
                </a:cubicBezTo>
                <a:close/>
                <a:moveTo>
                  <a:pt x="111" y="78"/>
                </a:moveTo>
                <a:cubicBezTo>
                  <a:pt x="105" y="87"/>
                  <a:pt x="96" y="93"/>
                  <a:pt x="85" y="96"/>
                </a:cubicBezTo>
                <a:cubicBezTo>
                  <a:pt x="102" y="127"/>
                  <a:pt x="102" y="127"/>
                  <a:pt x="102" y="127"/>
                </a:cubicBezTo>
                <a:cubicBezTo>
                  <a:pt x="108" y="112"/>
                  <a:pt x="108" y="112"/>
                  <a:pt x="108" y="112"/>
                </a:cubicBezTo>
                <a:cubicBezTo>
                  <a:pt x="109" y="109"/>
                  <a:pt x="111" y="108"/>
                  <a:pt x="113" y="109"/>
                </a:cubicBezTo>
                <a:cubicBezTo>
                  <a:pt x="130" y="113"/>
                  <a:pt x="130" y="113"/>
                  <a:pt x="130" y="113"/>
                </a:cubicBezTo>
                <a:lnTo>
                  <a:pt x="111" y="78"/>
                </a:lnTo>
                <a:close/>
                <a:moveTo>
                  <a:pt x="71" y="9"/>
                </a:moveTo>
                <a:cubicBezTo>
                  <a:pt x="60" y="9"/>
                  <a:pt x="51" y="13"/>
                  <a:pt x="43" y="21"/>
                </a:cubicBezTo>
                <a:cubicBezTo>
                  <a:pt x="35" y="29"/>
                  <a:pt x="31" y="38"/>
                  <a:pt x="31" y="49"/>
                </a:cubicBezTo>
                <a:cubicBezTo>
                  <a:pt x="31" y="60"/>
                  <a:pt x="35" y="69"/>
                  <a:pt x="43" y="77"/>
                </a:cubicBezTo>
                <a:cubicBezTo>
                  <a:pt x="51" y="85"/>
                  <a:pt x="60" y="89"/>
                  <a:pt x="71" y="89"/>
                </a:cubicBezTo>
                <a:cubicBezTo>
                  <a:pt x="82" y="89"/>
                  <a:pt x="92" y="85"/>
                  <a:pt x="100" y="77"/>
                </a:cubicBezTo>
                <a:cubicBezTo>
                  <a:pt x="108" y="69"/>
                  <a:pt x="112" y="60"/>
                  <a:pt x="112" y="49"/>
                </a:cubicBezTo>
                <a:cubicBezTo>
                  <a:pt x="112" y="38"/>
                  <a:pt x="108" y="29"/>
                  <a:pt x="100" y="21"/>
                </a:cubicBezTo>
                <a:cubicBezTo>
                  <a:pt x="92" y="13"/>
                  <a:pt x="82" y="9"/>
                  <a:pt x="71" y="9"/>
                </a:cubicBezTo>
                <a:close/>
                <a:moveTo>
                  <a:pt x="71" y="0"/>
                </a:moveTo>
                <a:cubicBezTo>
                  <a:pt x="85" y="0"/>
                  <a:pt x="97" y="5"/>
                  <a:pt x="106" y="14"/>
                </a:cubicBezTo>
                <a:cubicBezTo>
                  <a:pt x="116" y="24"/>
                  <a:pt x="121" y="35"/>
                  <a:pt x="121" y="49"/>
                </a:cubicBezTo>
                <a:cubicBezTo>
                  <a:pt x="121" y="56"/>
                  <a:pt x="119" y="63"/>
                  <a:pt x="116" y="69"/>
                </a:cubicBezTo>
                <a:cubicBezTo>
                  <a:pt x="143" y="117"/>
                  <a:pt x="143" y="117"/>
                  <a:pt x="143" y="117"/>
                </a:cubicBezTo>
                <a:cubicBezTo>
                  <a:pt x="143" y="119"/>
                  <a:pt x="143" y="120"/>
                  <a:pt x="142" y="122"/>
                </a:cubicBezTo>
                <a:cubicBezTo>
                  <a:pt x="141" y="124"/>
                  <a:pt x="139" y="124"/>
                  <a:pt x="137" y="124"/>
                </a:cubicBezTo>
                <a:cubicBezTo>
                  <a:pt x="115" y="119"/>
                  <a:pt x="115" y="119"/>
                  <a:pt x="115" y="119"/>
                </a:cubicBezTo>
                <a:cubicBezTo>
                  <a:pt x="107" y="140"/>
                  <a:pt x="107" y="140"/>
                  <a:pt x="107" y="140"/>
                </a:cubicBezTo>
                <a:cubicBezTo>
                  <a:pt x="107" y="142"/>
                  <a:pt x="106" y="143"/>
                  <a:pt x="104" y="143"/>
                </a:cubicBezTo>
                <a:cubicBezTo>
                  <a:pt x="104" y="143"/>
                  <a:pt x="103" y="143"/>
                  <a:pt x="103" y="143"/>
                </a:cubicBezTo>
                <a:cubicBezTo>
                  <a:pt x="102" y="143"/>
                  <a:pt x="100" y="142"/>
                  <a:pt x="99" y="141"/>
                </a:cubicBezTo>
                <a:cubicBezTo>
                  <a:pt x="76" y="98"/>
                  <a:pt x="76" y="98"/>
                  <a:pt x="76" y="98"/>
                </a:cubicBezTo>
                <a:cubicBezTo>
                  <a:pt x="74" y="98"/>
                  <a:pt x="73" y="98"/>
                  <a:pt x="71" y="98"/>
                </a:cubicBezTo>
                <a:cubicBezTo>
                  <a:pt x="70" y="98"/>
                  <a:pt x="68" y="98"/>
                  <a:pt x="66" y="98"/>
                </a:cubicBezTo>
                <a:cubicBezTo>
                  <a:pt x="44" y="140"/>
                  <a:pt x="44" y="140"/>
                  <a:pt x="44" y="140"/>
                </a:cubicBezTo>
                <a:cubicBezTo>
                  <a:pt x="43" y="142"/>
                  <a:pt x="42" y="143"/>
                  <a:pt x="40" y="143"/>
                </a:cubicBezTo>
                <a:cubicBezTo>
                  <a:pt x="40" y="143"/>
                  <a:pt x="39" y="143"/>
                  <a:pt x="39" y="143"/>
                </a:cubicBezTo>
                <a:cubicBezTo>
                  <a:pt x="37" y="143"/>
                  <a:pt x="36" y="142"/>
                  <a:pt x="36" y="140"/>
                </a:cubicBezTo>
                <a:cubicBezTo>
                  <a:pt x="28" y="119"/>
                  <a:pt x="28" y="119"/>
                  <a:pt x="28" y="119"/>
                </a:cubicBezTo>
                <a:cubicBezTo>
                  <a:pt x="5" y="124"/>
                  <a:pt x="5" y="124"/>
                  <a:pt x="5" y="124"/>
                </a:cubicBezTo>
                <a:cubicBezTo>
                  <a:pt x="4" y="124"/>
                  <a:pt x="2" y="124"/>
                  <a:pt x="1" y="122"/>
                </a:cubicBezTo>
                <a:cubicBezTo>
                  <a:pt x="0" y="120"/>
                  <a:pt x="0" y="119"/>
                  <a:pt x="1" y="117"/>
                </a:cubicBezTo>
                <a:cubicBezTo>
                  <a:pt x="27" y="69"/>
                  <a:pt x="27" y="69"/>
                  <a:pt x="27" y="69"/>
                </a:cubicBezTo>
                <a:cubicBezTo>
                  <a:pt x="24" y="63"/>
                  <a:pt x="22" y="56"/>
                  <a:pt x="22" y="49"/>
                </a:cubicBezTo>
                <a:cubicBezTo>
                  <a:pt x="22" y="35"/>
                  <a:pt x="27" y="24"/>
                  <a:pt x="37" y="14"/>
                </a:cubicBezTo>
                <a:cubicBezTo>
                  <a:pt x="46" y="5"/>
                  <a:pt x="58" y="0"/>
                  <a:pt x="71" y="0"/>
                </a:cubicBezTo>
                <a:close/>
              </a:path>
            </a:pathLst>
          </a:custGeom>
          <a:solidFill>
            <a:srgbClr val="000000"/>
          </a:solidFill>
          <a:ln>
            <a:noFill/>
          </a:ln>
        </p:spPr>
        <p:style>
          <a:lnRef idx="0"/>
          <a:fillRef idx="0"/>
          <a:effectRef idx="0"/>
          <a:fontRef idx="minor"/>
        </p:style>
      </p:sp>
      <p:sp>
        <p:nvSpPr>
          <p:cNvPr id="729" name="CustomShape 37"/>
          <p:cNvSpPr/>
          <p:nvPr/>
        </p:nvSpPr>
        <p:spPr>
          <a:xfrm>
            <a:off x="4622400" y="2607480"/>
            <a:ext cx="222120" cy="275760"/>
          </a:xfrm>
          <a:custGeom>
            <a:avLst/>
            <a:gdLst/>
            <a:ahLst/>
            <a:rect l="l" t="t" r="r" b="b"/>
            <a:pathLst>
              <a:path w="116" h="143">
                <a:moveTo>
                  <a:pt x="58" y="112"/>
                </a:moveTo>
                <a:cubicBezTo>
                  <a:pt x="61" y="112"/>
                  <a:pt x="63" y="113"/>
                  <a:pt x="65" y="114"/>
                </a:cubicBezTo>
                <a:cubicBezTo>
                  <a:pt x="66" y="116"/>
                  <a:pt x="67" y="118"/>
                  <a:pt x="67" y="121"/>
                </a:cubicBezTo>
                <a:cubicBezTo>
                  <a:pt x="67" y="123"/>
                  <a:pt x="66" y="125"/>
                  <a:pt x="65" y="127"/>
                </a:cubicBezTo>
                <a:cubicBezTo>
                  <a:pt x="63" y="129"/>
                  <a:pt x="61" y="130"/>
                  <a:pt x="58" y="130"/>
                </a:cubicBezTo>
                <a:cubicBezTo>
                  <a:pt x="56" y="130"/>
                  <a:pt x="54" y="129"/>
                  <a:pt x="52" y="127"/>
                </a:cubicBezTo>
                <a:cubicBezTo>
                  <a:pt x="50" y="125"/>
                  <a:pt x="49" y="123"/>
                  <a:pt x="49" y="121"/>
                </a:cubicBezTo>
                <a:cubicBezTo>
                  <a:pt x="49" y="118"/>
                  <a:pt x="50" y="116"/>
                  <a:pt x="52" y="114"/>
                </a:cubicBezTo>
                <a:cubicBezTo>
                  <a:pt x="54" y="113"/>
                  <a:pt x="56" y="112"/>
                  <a:pt x="58" y="112"/>
                </a:cubicBezTo>
                <a:close/>
                <a:moveTo>
                  <a:pt x="49" y="14"/>
                </a:moveTo>
                <a:cubicBezTo>
                  <a:pt x="67" y="14"/>
                  <a:pt x="67" y="14"/>
                  <a:pt x="67" y="14"/>
                </a:cubicBezTo>
                <a:cubicBezTo>
                  <a:pt x="69" y="14"/>
                  <a:pt x="70" y="14"/>
                  <a:pt x="71" y="15"/>
                </a:cubicBezTo>
                <a:cubicBezTo>
                  <a:pt x="71" y="16"/>
                  <a:pt x="72" y="17"/>
                  <a:pt x="72" y="18"/>
                </a:cubicBezTo>
                <a:cubicBezTo>
                  <a:pt x="72" y="19"/>
                  <a:pt x="71" y="20"/>
                  <a:pt x="71" y="21"/>
                </a:cubicBezTo>
                <a:cubicBezTo>
                  <a:pt x="70" y="22"/>
                  <a:pt x="69" y="22"/>
                  <a:pt x="67" y="22"/>
                </a:cubicBezTo>
                <a:cubicBezTo>
                  <a:pt x="49" y="22"/>
                  <a:pt x="49" y="22"/>
                  <a:pt x="49" y="22"/>
                </a:cubicBezTo>
                <a:cubicBezTo>
                  <a:pt x="48" y="22"/>
                  <a:pt x="47" y="22"/>
                  <a:pt x="46" y="21"/>
                </a:cubicBezTo>
                <a:cubicBezTo>
                  <a:pt x="45" y="20"/>
                  <a:pt x="45" y="19"/>
                  <a:pt x="45" y="18"/>
                </a:cubicBezTo>
                <a:cubicBezTo>
                  <a:pt x="45" y="17"/>
                  <a:pt x="45" y="16"/>
                  <a:pt x="46" y="15"/>
                </a:cubicBezTo>
                <a:cubicBezTo>
                  <a:pt x="47" y="14"/>
                  <a:pt x="48" y="14"/>
                  <a:pt x="49" y="14"/>
                </a:cubicBezTo>
                <a:close/>
                <a:moveTo>
                  <a:pt x="14" y="9"/>
                </a:moveTo>
                <a:cubicBezTo>
                  <a:pt x="12" y="9"/>
                  <a:pt x="11" y="9"/>
                  <a:pt x="10" y="10"/>
                </a:cubicBezTo>
                <a:cubicBezTo>
                  <a:pt x="10" y="11"/>
                  <a:pt x="9" y="12"/>
                  <a:pt x="9" y="14"/>
                </a:cubicBezTo>
                <a:cubicBezTo>
                  <a:pt x="9" y="130"/>
                  <a:pt x="9" y="130"/>
                  <a:pt x="9" y="130"/>
                </a:cubicBezTo>
                <a:cubicBezTo>
                  <a:pt x="9" y="131"/>
                  <a:pt x="10" y="132"/>
                  <a:pt x="10" y="133"/>
                </a:cubicBezTo>
                <a:cubicBezTo>
                  <a:pt x="11" y="134"/>
                  <a:pt x="12" y="134"/>
                  <a:pt x="14" y="134"/>
                </a:cubicBezTo>
                <a:cubicBezTo>
                  <a:pt x="103" y="134"/>
                  <a:pt x="103" y="134"/>
                  <a:pt x="103" y="134"/>
                </a:cubicBezTo>
                <a:cubicBezTo>
                  <a:pt x="104" y="134"/>
                  <a:pt x="105" y="134"/>
                  <a:pt x="106" y="133"/>
                </a:cubicBezTo>
                <a:cubicBezTo>
                  <a:pt x="107" y="132"/>
                  <a:pt x="108" y="131"/>
                  <a:pt x="108" y="130"/>
                </a:cubicBezTo>
                <a:cubicBezTo>
                  <a:pt x="108" y="14"/>
                  <a:pt x="108" y="14"/>
                  <a:pt x="108" y="14"/>
                </a:cubicBezTo>
                <a:cubicBezTo>
                  <a:pt x="108" y="12"/>
                  <a:pt x="107" y="11"/>
                  <a:pt x="106" y="10"/>
                </a:cubicBezTo>
                <a:cubicBezTo>
                  <a:pt x="105" y="9"/>
                  <a:pt x="104" y="9"/>
                  <a:pt x="103" y="9"/>
                </a:cubicBezTo>
                <a:lnTo>
                  <a:pt x="14" y="9"/>
                </a:lnTo>
                <a:close/>
                <a:moveTo>
                  <a:pt x="14" y="0"/>
                </a:moveTo>
                <a:cubicBezTo>
                  <a:pt x="103" y="0"/>
                  <a:pt x="103" y="0"/>
                  <a:pt x="103" y="0"/>
                </a:cubicBezTo>
                <a:cubicBezTo>
                  <a:pt x="107" y="0"/>
                  <a:pt x="110" y="1"/>
                  <a:pt x="113" y="4"/>
                </a:cubicBezTo>
                <a:cubicBezTo>
                  <a:pt x="115" y="7"/>
                  <a:pt x="116" y="10"/>
                  <a:pt x="116" y="14"/>
                </a:cubicBezTo>
                <a:cubicBezTo>
                  <a:pt x="116" y="130"/>
                  <a:pt x="116" y="130"/>
                  <a:pt x="116" y="130"/>
                </a:cubicBezTo>
                <a:cubicBezTo>
                  <a:pt x="116" y="133"/>
                  <a:pt x="115" y="137"/>
                  <a:pt x="113" y="139"/>
                </a:cubicBezTo>
                <a:cubicBezTo>
                  <a:pt x="110" y="142"/>
                  <a:pt x="107" y="143"/>
                  <a:pt x="103" y="143"/>
                </a:cubicBezTo>
                <a:cubicBezTo>
                  <a:pt x="14" y="143"/>
                  <a:pt x="14" y="143"/>
                  <a:pt x="14" y="143"/>
                </a:cubicBezTo>
                <a:cubicBezTo>
                  <a:pt x="10" y="143"/>
                  <a:pt x="7" y="142"/>
                  <a:pt x="4" y="139"/>
                </a:cubicBezTo>
                <a:cubicBezTo>
                  <a:pt x="2" y="137"/>
                  <a:pt x="0" y="133"/>
                  <a:pt x="0" y="130"/>
                </a:cubicBezTo>
                <a:cubicBezTo>
                  <a:pt x="0" y="14"/>
                  <a:pt x="0" y="14"/>
                  <a:pt x="0" y="14"/>
                </a:cubicBezTo>
                <a:cubicBezTo>
                  <a:pt x="0" y="10"/>
                  <a:pt x="2" y="7"/>
                  <a:pt x="4" y="4"/>
                </a:cubicBezTo>
                <a:cubicBezTo>
                  <a:pt x="7" y="1"/>
                  <a:pt x="10" y="0"/>
                  <a:pt x="14" y="0"/>
                </a:cubicBezTo>
                <a:close/>
              </a:path>
            </a:pathLst>
          </a:custGeom>
          <a:solidFill>
            <a:srgbClr val="000000"/>
          </a:solidFill>
          <a:ln>
            <a:noFill/>
          </a:ln>
        </p:spPr>
        <p:style>
          <a:lnRef idx="0"/>
          <a:fillRef idx="0"/>
          <a:effectRef idx="0"/>
          <a:fontRef idx="minor"/>
        </p:style>
      </p:sp>
      <p:sp>
        <p:nvSpPr>
          <p:cNvPr id="730" name="CustomShape 38"/>
          <p:cNvSpPr/>
          <p:nvPr/>
        </p:nvSpPr>
        <p:spPr>
          <a:xfrm>
            <a:off x="5088600" y="3653280"/>
            <a:ext cx="274680" cy="189000"/>
          </a:xfrm>
          <a:custGeom>
            <a:avLst/>
            <a:gdLst/>
            <a:ahLst/>
            <a:rect l="l" t="t" r="r" b="b"/>
            <a:pathLst>
              <a:path w="143" h="98">
                <a:moveTo>
                  <a:pt x="9" y="9"/>
                </a:moveTo>
                <a:cubicBezTo>
                  <a:pt x="9" y="9"/>
                  <a:pt x="9" y="9"/>
                  <a:pt x="9" y="9"/>
                </a:cubicBezTo>
                <a:cubicBezTo>
                  <a:pt x="9" y="89"/>
                  <a:pt x="9" y="89"/>
                  <a:pt x="9" y="89"/>
                </a:cubicBezTo>
                <a:cubicBezTo>
                  <a:pt x="9" y="89"/>
                  <a:pt x="9" y="90"/>
                  <a:pt x="9" y="90"/>
                </a:cubicBezTo>
                <a:cubicBezTo>
                  <a:pt x="89" y="90"/>
                  <a:pt x="89" y="90"/>
                  <a:pt x="89" y="90"/>
                </a:cubicBezTo>
                <a:cubicBezTo>
                  <a:pt x="89" y="90"/>
                  <a:pt x="89" y="89"/>
                  <a:pt x="89" y="89"/>
                </a:cubicBezTo>
                <a:cubicBezTo>
                  <a:pt x="89" y="72"/>
                  <a:pt x="89" y="72"/>
                  <a:pt x="89" y="72"/>
                </a:cubicBezTo>
                <a:cubicBezTo>
                  <a:pt x="89" y="68"/>
                  <a:pt x="91" y="65"/>
                  <a:pt x="94" y="64"/>
                </a:cubicBezTo>
                <a:cubicBezTo>
                  <a:pt x="95" y="63"/>
                  <a:pt x="96" y="63"/>
                  <a:pt x="98" y="63"/>
                </a:cubicBezTo>
                <a:cubicBezTo>
                  <a:pt x="100" y="63"/>
                  <a:pt x="102" y="63"/>
                  <a:pt x="103" y="64"/>
                </a:cubicBezTo>
                <a:cubicBezTo>
                  <a:pt x="134" y="81"/>
                  <a:pt x="134" y="81"/>
                  <a:pt x="134" y="81"/>
                </a:cubicBezTo>
                <a:cubicBezTo>
                  <a:pt x="134" y="17"/>
                  <a:pt x="134" y="17"/>
                  <a:pt x="134" y="17"/>
                </a:cubicBezTo>
                <a:cubicBezTo>
                  <a:pt x="103" y="34"/>
                  <a:pt x="103" y="34"/>
                  <a:pt x="103" y="34"/>
                </a:cubicBezTo>
                <a:cubicBezTo>
                  <a:pt x="102" y="35"/>
                  <a:pt x="100" y="36"/>
                  <a:pt x="98" y="36"/>
                </a:cubicBezTo>
                <a:cubicBezTo>
                  <a:pt x="96" y="36"/>
                  <a:pt x="95" y="36"/>
                  <a:pt x="94" y="35"/>
                </a:cubicBezTo>
                <a:cubicBezTo>
                  <a:pt x="91" y="33"/>
                  <a:pt x="89" y="31"/>
                  <a:pt x="89" y="27"/>
                </a:cubicBezTo>
                <a:cubicBezTo>
                  <a:pt x="89" y="9"/>
                  <a:pt x="89" y="9"/>
                  <a:pt x="89" y="9"/>
                </a:cubicBezTo>
                <a:cubicBezTo>
                  <a:pt x="89" y="9"/>
                  <a:pt x="89" y="9"/>
                  <a:pt x="89" y="9"/>
                </a:cubicBezTo>
                <a:lnTo>
                  <a:pt x="9" y="9"/>
                </a:lnTo>
                <a:close/>
                <a:moveTo>
                  <a:pt x="9" y="0"/>
                </a:moveTo>
                <a:cubicBezTo>
                  <a:pt x="89" y="0"/>
                  <a:pt x="89" y="0"/>
                  <a:pt x="89" y="0"/>
                </a:cubicBezTo>
                <a:cubicBezTo>
                  <a:pt x="91" y="0"/>
                  <a:pt x="94" y="1"/>
                  <a:pt x="95" y="2"/>
                </a:cubicBezTo>
                <a:cubicBezTo>
                  <a:pt x="97" y="4"/>
                  <a:pt x="98" y="6"/>
                  <a:pt x="98" y="9"/>
                </a:cubicBezTo>
                <a:cubicBezTo>
                  <a:pt x="98" y="27"/>
                  <a:pt x="98" y="27"/>
                  <a:pt x="98" y="27"/>
                </a:cubicBezTo>
                <a:cubicBezTo>
                  <a:pt x="134" y="6"/>
                  <a:pt x="134" y="6"/>
                  <a:pt x="134" y="6"/>
                </a:cubicBezTo>
                <a:cubicBezTo>
                  <a:pt x="135" y="5"/>
                  <a:pt x="136" y="4"/>
                  <a:pt x="138" y="4"/>
                </a:cubicBezTo>
                <a:cubicBezTo>
                  <a:pt x="139" y="4"/>
                  <a:pt x="139" y="4"/>
                  <a:pt x="140" y="5"/>
                </a:cubicBezTo>
                <a:cubicBezTo>
                  <a:pt x="142" y="5"/>
                  <a:pt x="143" y="7"/>
                  <a:pt x="143" y="9"/>
                </a:cubicBezTo>
                <a:cubicBezTo>
                  <a:pt x="143" y="90"/>
                  <a:pt x="143" y="90"/>
                  <a:pt x="143" y="90"/>
                </a:cubicBezTo>
                <a:cubicBezTo>
                  <a:pt x="143" y="92"/>
                  <a:pt x="142" y="93"/>
                  <a:pt x="140" y="94"/>
                </a:cubicBezTo>
                <a:cubicBezTo>
                  <a:pt x="139" y="94"/>
                  <a:pt x="139" y="94"/>
                  <a:pt x="138" y="94"/>
                </a:cubicBezTo>
                <a:cubicBezTo>
                  <a:pt x="136" y="94"/>
                  <a:pt x="135" y="94"/>
                  <a:pt x="135" y="93"/>
                </a:cubicBezTo>
                <a:cubicBezTo>
                  <a:pt x="98" y="72"/>
                  <a:pt x="98" y="72"/>
                  <a:pt x="98" y="72"/>
                </a:cubicBezTo>
                <a:cubicBezTo>
                  <a:pt x="98" y="89"/>
                  <a:pt x="98" y="89"/>
                  <a:pt x="98" y="89"/>
                </a:cubicBezTo>
                <a:cubicBezTo>
                  <a:pt x="98" y="92"/>
                  <a:pt x="97" y="94"/>
                  <a:pt x="95" y="96"/>
                </a:cubicBezTo>
                <a:cubicBezTo>
                  <a:pt x="94" y="98"/>
                  <a:pt x="91" y="98"/>
                  <a:pt x="89" y="98"/>
                </a:cubicBezTo>
                <a:cubicBezTo>
                  <a:pt x="9" y="98"/>
                  <a:pt x="9" y="98"/>
                  <a:pt x="9" y="98"/>
                </a:cubicBezTo>
                <a:cubicBezTo>
                  <a:pt x="6" y="98"/>
                  <a:pt x="4" y="98"/>
                  <a:pt x="2" y="96"/>
                </a:cubicBezTo>
                <a:cubicBezTo>
                  <a:pt x="1" y="94"/>
                  <a:pt x="0" y="92"/>
                  <a:pt x="0" y="89"/>
                </a:cubicBezTo>
                <a:cubicBezTo>
                  <a:pt x="0" y="9"/>
                  <a:pt x="0" y="9"/>
                  <a:pt x="0" y="9"/>
                </a:cubicBezTo>
                <a:cubicBezTo>
                  <a:pt x="0" y="6"/>
                  <a:pt x="1" y="4"/>
                  <a:pt x="2" y="2"/>
                </a:cubicBezTo>
                <a:cubicBezTo>
                  <a:pt x="4" y="1"/>
                  <a:pt x="6" y="0"/>
                  <a:pt x="9" y="0"/>
                </a:cubicBezTo>
                <a:close/>
              </a:path>
            </a:pathLst>
          </a:custGeom>
          <a:solidFill>
            <a:srgbClr val="000000"/>
          </a:solidFill>
          <a:ln>
            <a:noFill/>
          </a:ln>
        </p:spPr>
        <p:style>
          <a:lnRef idx="0"/>
          <a:fillRef idx="0"/>
          <a:effectRef idx="0"/>
          <a:fontRef idx="minor"/>
        </p:style>
      </p:sp>
      <p:sp>
        <p:nvSpPr>
          <p:cNvPr id="731" name="CustomShape 39"/>
          <p:cNvSpPr/>
          <p:nvPr/>
        </p:nvSpPr>
        <p:spPr>
          <a:xfrm>
            <a:off x="5088600" y="3139920"/>
            <a:ext cx="274680" cy="276480"/>
          </a:xfrm>
          <a:custGeom>
            <a:avLst/>
            <a:gdLst/>
            <a:ahLst/>
            <a:rect l="l" t="t" r="r" b="b"/>
            <a:pathLst>
              <a:path w="143" h="143">
                <a:moveTo>
                  <a:pt x="58" y="9"/>
                </a:moveTo>
                <a:cubicBezTo>
                  <a:pt x="36" y="9"/>
                  <a:pt x="24" y="12"/>
                  <a:pt x="23" y="17"/>
                </a:cubicBezTo>
                <a:cubicBezTo>
                  <a:pt x="22" y="19"/>
                  <a:pt x="23" y="21"/>
                  <a:pt x="26" y="23"/>
                </a:cubicBezTo>
                <a:cubicBezTo>
                  <a:pt x="26" y="25"/>
                  <a:pt x="26" y="26"/>
                  <a:pt x="25" y="27"/>
                </a:cubicBezTo>
                <a:cubicBezTo>
                  <a:pt x="25" y="28"/>
                  <a:pt x="24" y="29"/>
                  <a:pt x="23" y="29"/>
                </a:cubicBezTo>
                <a:cubicBezTo>
                  <a:pt x="17" y="31"/>
                  <a:pt x="14" y="34"/>
                  <a:pt x="14" y="38"/>
                </a:cubicBezTo>
                <a:cubicBezTo>
                  <a:pt x="14" y="39"/>
                  <a:pt x="14" y="40"/>
                  <a:pt x="16" y="43"/>
                </a:cubicBezTo>
                <a:cubicBezTo>
                  <a:pt x="18" y="45"/>
                  <a:pt x="17" y="47"/>
                  <a:pt x="15" y="49"/>
                </a:cubicBezTo>
                <a:cubicBezTo>
                  <a:pt x="11" y="52"/>
                  <a:pt x="9" y="55"/>
                  <a:pt x="9" y="57"/>
                </a:cubicBezTo>
                <a:cubicBezTo>
                  <a:pt x="9" y="60"/>
                  <a:pt x="11" y="62"/>
                  <a:pt x="14" y="64"/>
                </a:cubicBezTo>
                <a:cubicBezTo>
                  <a:pt x="16" y="64"/>
                  <a:pt x="16" y="65"/>
                  <a:pt x="17" y="67"/>
                </a:cubicBezTo>
                <a:cubicBezTo>
                  <a:pt x="17" y="68"/>
                  <a:pt x="17" y="69"/>
                  <a:pt x="16" y="70"/>
                </a:cubicBezTo>
                <a:cubicBezTo>
                  <a:pt x="15" y="71"/>
                  <a:pt x="15" y="71"/>
                  <a:pt x="15" y="72"/>
                </a:cubicBezTo>
                <a:cubicBezTo>
                  <a:pt x="15" y="72"/>
                  <a:pt x="15" y="73"/>
                  <a:pt x="14" y="74"/>
                </a:cubicBezTo>
                <a:cubicBezTo>
                  <a:pt x="14" y="75"/>
                  <a:pt x="14" y="76"/>
                  <a:pt x="14" y="77"/>
                </a:cubicBezTo>
                <a:cubicBezTo>
                  <a:pt x="14" y="82"/>
                  <a:pt x="17" y="85"/>
                  <a:pt x="23" y="85"/>
                </a:cubicBezTo>
                <a:cubicBezTo>
                  <a:pt x="27" y="85"/>
                  <a:pt x="32" y="85"/>
                  <a:pt x="38" y="85"/>
                </a:cubicBezTo>
                <a:cubicBezTo>
                  <a:pt x="45" y="85"/>
                  <a:pt x="51" y="85"/>
                  <a:pt x="56" y="85"/>
                </a:cubicBezTo>
                <a:cubicBezTo>
                  <a:pt x="61" y="85"/>
                  <a:pt x="64" y="85"/>
                  <a:pt x="63" y="85"/>
                </a:cubicBezTo>
                <a:cubicBezTo>
                  <a:pt x="65" y="85"/>
                  <a:pt x="66" y="86"/>
                  <a:pt x="67" y="87"/>
                </a:cubicBezTo>
                <a:cubicBezTo>
                  <a:pt x="68" y="88"/>
                  <a:pt x="68" y="89"/>
                  <a:pt x="68" y="91"/>
                </a:cubicBezTo>
                <a:cubicBezTo>
                  <a:pt x="65" y="98"/>
                  <a:pt x="64" y="105"/>
                  <a:pt x="63" y="113"/>
                </a:cubicBezTo>
                <a:cubicBezTo>
                  <a:pt x="62" y="120"/>
                  <a:pt x="63" y="126"/>
                  <a:pt x="65" y="130"/>
                </a:cubicBezTo>
                <a:cubicBezTo>
                  <a:pt x="65" y="130"/>
                  <a:pt x="65" y="130"/>
                  <a:pt x="66" y="131"/>
                </a:cubicBezTo>
                <a:cubicBezTo>
                  <a:pt x="66" y="132"/>
                  <a:pt x="66" y="132"/>
                  <a:pt x="66" y="132"/>
                </a:cubicBezTo>
                <a:cubicBezTo>
                  <a:pt x="66" y="132"/>
                  <a:pt x="67" y="133"/>
                  <a:pt x="67" y="133"/>
                </a:cubicBezTo>
                <a:cubicBezTo>
                  <a:pt x="67" y="133"/>
                  <a:pt x="68" y="134"/>
                  <a:pt x="69" y="134"/>
                </a:cubicBezTo>
                <a:cubicBezTo>
                  <a:pt x="69" y="134"/>
                  <a:pt x="70" y="134"/>
                  <a:pt x="71" y="134"/>
                </a:cubicBezTo>
                <a:cubicBezTo>
                  <a:pt x="72" y="134"/>
                  <a:pt x="73" y="133"/>
                  <a:pt x="74" y="130"/>
                </a:cubicBezTo>
                <a:cubicBezTo>
                  <a:pt x="82" y="112"/>
                  <a:pt x="90" y="99"/>
                  <a:pt x="100" y="88"/>
                </a:cubicBezTo>
                <a:cubicBezTo>
                  <a:pt x="111" y="78"/>
                  <a:pt x="120" y="73"/>
                  <a:pt x="130" y="71"/>
                </a:cubicBezTo>
                <a:cubicBezTo>
                  <a:pt x="133" y="64"/>
                  <a:pt x="134" y="56"/>
                  <a:pt x="134" y="47"/>
                </a:cubicBezTo>
                <a:cubicBezTo>
                  <a:pt x="134" y="36"/>
                  <a:pt x="132" y="26"/>
                  <a:pt x="128" y="19"/>
                </a:cubicBezTo>
                <a:cubicBezTo>
                  <a:pt x="113" y="18"/>
                  <a:pt x="103" y="16"/>
                  <a:pt x="99" y="12"/>
                </a:cubicBezTo>
                <a:cubicBezTo>
                  <a:pt x="97" y="11"/>
                  <a:pt x="96" y="11"/>
                  <a:pt x="95" y="10"/>
                </a:cubicBezTo>
                <a:cubicBezTo>
                  <a:pt x="94" y="10"/>
                  <a:pt x="90" y="10"/>
                  <a:pt x="85" y="9"/>
                </a:cubicBezTo>
                <a:cubicBezTo>
                  <a:pt x="79" y="9"/>
                  <a:pt x="70" y="9"/>
                  <a:pt x="58" y="9"/>
                </a:cubicBezTo>
                <a:close/>
                <a:moveTo>
                  <a:pt x="58" y="0"/>
                </a:moveTo>
                <a:cubicBezTo>
                  <a:pt x="71" y="0"/>
                  <a:pt x="81" y="0"/>
                  <a:pt x="87" y="1"/>
                </a:cubicBezTo>
                <a:cubicBezTo>
                  <a:pt x="94" y="1"/>
                  <a:pt x="98" y="2"/>
                  <a:pt x="99" y="2"/>
                </a:cubicBezTo>
                <a:cubicBezTo>
                  <a:pt x="100" y="3"/>
                  <a:pt x="102" y="4"/>
                  <a:pt x="104" y="5"/>
                </a:cubicBezTo>
                <a:cubicBezTo>
                  <a:pt x="107" y="8"/>
                  <a:pt x="116" y="9"/>
                  <a:pt x="130" y="10"/>
                </a:cubicBezTo>
                <a:cubicBezTo>
                  <a:pt x="132" y="10"/>
                  <a:pt x="133" y="11"/>
                  <a:pt x="134" y="12"/>
                </a:cubicBezTo>
                <a:cubicBezTo>
                  <a:pt x="134" y="12"/>
                  <a:pt x="135" y="14"/>
                  <a:pt x="136" y="16"/>
                </a:cubicBezTo>
                <a:cubicBezTo>
                  <a:pt x="138" y="18"/>
                  <a:pt x="139" y="23"/>
                  <a:pt x="141" y="28"/>
                </a:cubicBezTo>
                <a:cubicBezTo>
                  <a:pt x="142" y="34"/>
                  <a:pt x="143" y="41"/>
                  <a:pt x="143" y="47"/>
                </a:cubicBezTo>
                <a:cubicBezTo>
                  <a:pt x="143" y="61"/>
                  <a:pt x="141" y="71"/>
                  <a:pt x="137" y="78"/>
                </a:cubicBezTo>
                <a:cubicBezTo>
                  <a:pt x="136" y="80"/>
                  <a:pt x="134" y="80"/>
                  <a:pt x="133" y="80"/>
                </a:cubicBezTo>
                <a:cubicBezTo>
                  <a:pt x="125" y="80"/>
                  <a:pt x="116" y="85"/>
                  <a:pt x="107" y="95"/>
                </a:cubicBezTo>
                <a:cubicBezTo>
                  <a:pt x="97" y="104"/>
                  <a:pt x="89" y="117"/>
                  <a:pt x="83" y="133"/>
                </a:cubicBezTo>
                <a:cubicBezTo>
                  <a:pt x="83" y="133"/>
                  <a:pt x="82" y="134"/>
                  <a:pt x="82" y="135"/>
                </a:cubicBezTo>
                <a:cubicBezTo>
                  <a:pt x="81" y="136"/>
                  <a:pt x="81" y="137"/>
                  <a:pt x="81" y="137"/>
                </a:cubicBezTo>
                <a:cubicBezTo>
                  <a:pt x="81" y="137"/>
                  <a:pt x="81" y="138"/>
                  <a:pt x="80" y="139"/>
                </a:cubicBezTo>
                <a:cubicBezTo>
                  <a:pt x="80" y="139"/>
                  <a:pt x="80" y="140"/>
                  <a:pt x="79" y="140"/>
                </a:cubicBezTo>
                <a:cubicBezTo>
                  <a:pt x="79" y="140"/>
                  <a:pt x="78" y="141"/>
                  <a:pt x="78" y="141"/>
                </a:cubicBezTo>
                <a:cubicBezTo>
                  <a:pt x="77" y="142"/>
                  <a:pt x="77" y="142"/>
                  <a:pt x="76" y="142"/>
                </a:cubicBezTo>
                <a:cubicBezTo>
                  <a:pt x="76" y="142"/>
                  <a:pt x="75" y="142"/>
                  <a:pt x="74" y="143"/>
                </a:cubicBezTo>
                <a:cubicBezTo>
                  <a:pt x="73" y="143"/>
                  <a:pt x="72" y="143"/>
                  <a:pt x="71" y="143"/>
                </a:cubicBezTo>
                <a:cubicBezTo>
                  <a:pt x="68" y="143"/>
                  <a:pt x="66" y="142"/>
                  <a:pt x="63" y="140"/>
                </a:cubicBezTo>
                <a:cubicBezTo>
                  <a:pt x="61" y="139"/>
                  <a:pt x="59" y="137"/>
                  <a:pt x="57" y="134"/>
                </a:cubicBezTo>
                <a:cubicBezTo>
                  <a:pt x="55" y="131"/>
                  <a:pt x="54" y="127"/>
                  <a:pt x="54" y="122"/>
                </a:cubicBezTo>
                <a:cubicBezTo>
                  <a:pt x="54" y="117"/>
                  <a:pt x="54" y="112"/>
                  <a:pt x="55" y="107"/>
                </a:cubicBezTo>
                <a:cubicBezTo>
                  <a:pt x="55" y="102"/>
                  <a:pt x="56" y="98"/>
                  <a:pt x="57" y="93"/>
                </a:cubicBezTo>
                <a:cubicBezTo>
                  <a:pt x="40" y="94"/>
                  <a:pt x="29" y="94"/>
                  <a:pt x="23" y="94"/>
                </a:cubicBezTo>
                <a:cubicBezTo>
                  <a:pt x="18" y="94"/>
                  <a:pt x="13" y="92"/>
                  <a:pt x="10" y="89"/>
                </a:cubicBezTo>
                <a:cubicBezTo>
                  <a:pt x="7" y="86"/>
                  <a:pt x="5" y="82"/>
                  <a:pt x="5" y="78"/>
                </a:cubicBezTo>
                <a:cubicBezTo>
                  <a:pt x="5" y="73"/>
                  <a:pt x="5" y="70"/>
                  <a:pt x="6" y="68"/>
                </a:cubicBezTo>
                <a:cubicBezTo>
                  <a:pt x="2" y="65"/>
                  <a:pt x="0" y="61"/>
                  <a:pt x="0" y="57"/>
                </a:cubicBezTo>
                <a:cubicBezTo>
                  <a:pt x="0" y="53"/>
                  <a:pt x="2" y="49"/>
                  <a:pt x="7" y="44"/>
                </a:cubicBezTo>
                <a:cubicBezTo>
                  <a:pt x="5" y="41"/>
                  <a:pt x="5" y="38"/>
                  <a:pt x="5" y="37"/>
                </a:cubicBezTo>
                <a:cubicBezTo>
                  <a:pt x="5" y="32"/>
                  <a:pt x="8" y="28"/>
                  <a:pt x="14" y="24"/>
                </a:cubicBezTo>
                <a:cubicBezTo>
                  <a:pt x="13" y="21"/>
                  <a:pt x="14" y="18"/>
                  <a:pt x="14" y="15"/>
                </a:cubicBezTo>
                <a:cubicBezTo>
                  <a:pt x="16" y="5"/>
                  <a:pt x="31" y="0"/>
                  <a:pt x="58" y="0"/>
                </a:cubicBezTo>
                <a:close/>
              </a:path>
            </a:pathLst>
          </a:custGeom>
          <a:solidFill>
            <a:srgbClr val="000000"/>
          </a:solidFill>
          <a:ln>
            <a:noFill/>
          </a:ln>
        </p:spPr>
        <p:style>
          <a:lnRef idx="0"/>
          <a:fillRef idx="0"/>
          <a:effectRef idx="0"/>
          <a:fontRef idx="minor"/>
        </p:style>
      </p:sp>
      <p:sp>
        <p:nvSpPr>
          <p:cNvPr id="732" name="CustomShape 40"/>
          <p:cNvSpPr/>
          <p:nvPr/>
        </p:nvSpPr>
        <p:spPr>
          <a:xfrm>
            <a:off x="5149080" y="2607480"/>
            <a:ext cx="153360" cy="275760"/>
          </a:xfrm>
          <a:custGeom>
            <a:avLst/>
            <a:gdLst/>
            <a:ahLst/>
            <a:rect l="l" t="t" r="r" b="b"/>
            <a:pathLst>
              <a:path w="80" h="143">
                <a:moveTo>
                  <a:pt x="40" y="112"/>
                </a:moveTo>
                <a:cubicBezTo>
                  <a:pt x="42" y="112"/>
                  <a:pt x="44" y="113"/>
                  <a:pt x="46" y="114"/>
                </a:cubicBezTo>
                <a:cubicBezTo>
                  <a:pt x="48" y="116"/>
                  <a:pt x="49" y="118"/>
                  <a:pt x="49" y="121"/>
                </a:cubicBezTo>
                <a:cubicBezTo>
                  <a:pt x="49" y="123"/>
                  <a:pt x="48" y="125"/>
                  <a:pt x="46" y="127"/>
                </a:cubicBezTo>
                <a:cubicBezTo>
                  <a:pt x="44" y="129"/>
                  <a:pt x="42" y="130"/>
                  <a:pt x="40" y="130"/>
                </a:cubicBezTo>
                <a:cubicBezTo>
                  <a:pt x="38" y="130"/>
                  <a:pt x="35" y="129"/>
                  <a:pt x="34" y="127"/>
                </a:cubicBezTo>
                <a:cubicBezTo>
                  <a:pt x="32" y="125"/>
                  <a:pt x="31" y="123"/>
                  <a:pt x="31" y="121"/>
                </a:cubicBezTo>
                <a:cubicBezTo>
                  <a:pt x="31" y="118"/>
                  <a:pt x="32" y="116"/>
                  <a:pt x="34" y="114"/>
                </a:cubicBezTo>
                <a:cubicBezTo>
                  <a:pt x="35" y="113"/>
                  <a:pt x="38" y="112"/>
                  <a:pt x="40" y="112"/>
                </a:cubicBezTo>
                <a:close/>
                <a:moveTo>
                  <a:pt x="31" y="14"/>
                </a:moveTo>
                <a:cubicBezTo>
                  <a:pt x="49" y="14"/>
                  <a:pt x="49" y="14"/>
                  <a:pt x="49" y="14"/>
                </a:cubicBezTo>
                <a:cubicBezTo>
                  <a:pt x="50" y="14"/>
                  <a:pt x="51" y="14"/>
                  <a:pt x="52" y="15"/>
                </a:cubicBezTo>
                <a:cubicBezTo>
                  <a:pt x="53" y="16"/>
                  <a:pt x="53" y="17"/>
                  <a:pt x="53" y="18"/>
                </a:cubicBezTo>
                <a:cubicBezTo>
                  <a:pt x="53" y="19"/>
                  <a:pt x="53" y="20"/>
                  <a:pt x="52" y="21"/>
                </a:cubicBezTo>
                <a:cubicBezTo>
                  <a:pt x="51" y="22"/>
                  <a:pt x="50" y="22"/>
                  <a:pt x="49" y="22"/>
                </a:cubicBezTo>
                <a:cubicBezTo>
                  <a:pt x="31" y="22"/>
                  <a:pt x="31" y="22"/>
                  <a:pt x="31" y="22"/>
                </a:cubicBezTo>
                <a:cubicBezTo>
                  <a:pt x="30" y="22"/>
                  <a:pt x="29" y="22"/>
                  <a:pt x="28" y="21"/>
                </a:cubicBezTo>
                <a:cubicBezTo>
                  <a:pt x="27" y="20"/>
                  <a:pt x="27" y="19"/>
                  <a:pt x="27" y="18"/>
                </a:cubicBezTo>
                <a:cubicBezTo>
                  <a:pt x="27" y="17"/>
                  <a:pt x="27" y="16"/>
                  <a:pt x="28" y="15"/>
                </a:cubicBezTo>
                <a:cubicBezTo>
                  <a:pt x="29" y="14"/>
                  <a:pt x="30" y="14"/>
                  <a:pt x="31" y="14"/>
                </a:cubicBezTo>
                <a:close/>
                <a:moveTo>
                  <a:pt x="13" y="9"/>
                </a:moveTo>
                <a:cubicBezTo>
                  <a:pt x="12" y="9"/>
                  <a:pt x="11" y="9"/>
                  <a:pt x="10" y="10"/>
                </a:cubicBezTo>
                <a:cubicBezTo>
                  <a:pt x="9" y="11"/>
                  <a:pt x="9" y="12"/>
                  <a:pt x="9" y="14"/>
                </a:cubicBezTo>
                <a:cubicBezTo>
                  <a:pt x="9" y="130"/>
                  <a:pt x="9" y="130"/>
                  <a:pt x="9" y="130"/>
                </a:cubicBezTo>
                <a:cubicBezTo>
                  <a:pt x="9" y="131"/>
                  <a:pt x="9" y="132"/>
                  <a:pt x="10" y="133"/>
                </a:cubicBezTo>
                <a:cubicBezTo>
                  <a:pt x="11" y="134"/>
                  <a:pt x="12" y="134"/>
                  <a:pt x="13" y="134"/>
                </a:cubicBezTo>
                <a:cubicBezTo>
                  <a:pt x="67" y="134"/>
                  <a:pt x="67" y="134"/>
                  <a:pt x="67" y="134"/>
                </a:cubicBezTo>
                <a:cubicBezTo>
                  <a:pt x="68" y="134"/>
                  <a:pt x="69" y="134"/>
                  <a:pt x="70" y="133"/>
                </a:cubicBezTo>
                <a:cubicBezTo>
                  <a:pt x="71" y="132"/>
                  <a:pt x="71" y="131"/>
                  <a:pt x="71" y="130"/>
                </a:cubicBezTo>
                <a:cubicBezTo>
                  <a:pt x="71" y="14"/>
                  <a:pt x="71" y="14"/>
                  <a:pt x="71" y="14"/>
                </a:cubicBezTo>
                <a:cubicBezTo>
                  <a:pt x="71" y="12"/>
                  <a:pt x="71" y="11"/>
                  <a:pt x="70" y="10"/>
                </a:cubicBezTo>
                <a:cubicBezTo>
                  <a:pt x="69" y="9"/>
                  <a:pt x="68" y="9"/>
                  <a:pt x="67" y="9"/>
                </a:cubicBezTo>
                <a:lnTo>
                  <a:pt x="13" y="9"/>
                </a:lnTo>
                <a:close/>
                <a:moveTo>
                  <a:pt x="13" y="0"/>
                </a:moveTo>
                <a:cubicBezTo>
                  <a:pt x="67" y="0"/>
                  <a:pt x="67" y="0"/>
                  <a:pt x="67" y="0"/>
                </a:cubicBezTo>
                <a:cubicBezTo>
                  <a:pt x="70" y="0"/>
                  <a:pt x="73" y="1"/>
                  <a:pt x="76" y="4"/>
                </a:cubicBezTo>
                <a:cubicBezTo>
                  <a:pt x="79" y="7"/>
                  <a:pt x="80" y="10"/>
                  <a:pt x="80" y="14"/>
                </a:cubicBezTo>
                <a:cubicBezTo>
                  <a:pt x="80" y="130"/>
                  <a:pt x="80" y="130"/>
                  <a:pt x="80" y="130"/>
                </a:cubicBezTo>
                <a:cubicBezTo>
                  <a:pt x="80" y="133"/>
                  <a:pt x="79" y="137"/>
                  <a:pt x="76" y="139"/>
                </a:cubicBezTo>
                <a:cubicBezTo>
                  <a:pt x="73" y="142"/>
                  <a:pt x="70" y="143"/>
                  <a:pt x="67" y="143"/>
                </a:cubicBezTo>
                <a:cubicBezTo>
                  <a:pt x="13" y="143"/>
                  <a:pt x="13" y="143"/>
                  <a:pt x="13" y="143"/>
                </a:cubicBezTo>
                <a:cubicBezTo>
                  <a:pt x="10" y="143"/>
                  <a:pt x="6" y="142"/>
                  <a:pt x="4" y="139"/>
                </a:cubicBezTo>
                <a:cubicBezTo>
                  <a:pt x="1" y="137"/>
                  <a:pt x="0" y="133"/>
                  <a:pt x="0" y="130"/>
                </a:cubicBezTo>
                <a:cubicBezTo>
                  <a:pt x="0" y="14"/>
                  <a:pt x="0" y="14"/>
                  <a:pt x="0" y="14"/>
                </a:cubicBezTo>
                <a:cubicBezTo>
                  <a:pt x="0" y="10"/>
                  <a:pt x="1" y="7"/>
                  <a:pt x="4" y="4"/>
                </a:cubicBezTo>
                <a:cubicBezTo>
                  <a:pt x="6" y="1"/>
                  <a:pt x="10" y="0"/>
                  <a:pt x="13" y="0"/>
                </a:cubicBezTo>
                <a:close/>
              </a:path>
            </a:pathLst>
          </a:custGeom>
          <a:solidFill>
            <a:srgbClr val="000000"/>
          </a:solidFill>
          <a:ln>
            <a:noFill/>
          </a:ln>
        </p:spPr>
        <p:style>
          <a:lnRef idx="0"/>
          <a:fillRef idx="0"/>
          <a:effectRef idx="0"/>
          <a:fontRef idx="minor"/>
        </p:style>
      </p:sp>
      <p:sp>
        <p:nvSpPr>
          <p:cNvPr id="733" name="CustomShape 41"/>
          <p:cNvSpPr/>
          <p:nvPr/>
        </p:nvSpPr>
        <p:spPr>
          <a:xfrm>
            <a:off x="5581080" y="3636000"/>
            <a:ext cx="274680" cy="223920"/>
          </a:xfrm>
          <a:custGeom>
            <a:avLst/>
            <a:gdLst/>
            <a:ahLst/>
            <a:rect l="l" t="t" r="r" b="b"/>
            <a:pathLst>
              <a:path w="143" h="116">
                <a:moveTo>
                  <a:pt x="72" y="40"/>
                </a:moveTo>
                <a:cubicBezTo>
                  <a:pt x="65" y="40"/>
                  <a:pt x="60" y="42"/>
                  <a:pt x="56" y="47"/>
                </a:cubicBezTo>
                <a:cubicBezTo>
                  <a:pt x="51" y="51"/>
                  <a:pt x="49" y="56"/>
                  <a:pt x="49" y="63"/>
                </a:cubicBezTo>
                <a:cubicBezTo>
                  <a:pt x="49" y="69"/>
                  <a:pt x="51" y="74"/>
                  <a:pt x="56" y="78"/>
                </a:cubicBezTo>
                <a:cubicBezTo>
                  <a:pt x="60" y="83"/>
                  <a:pt x="65" y="85"/>
                  <a:pt x="72" y="85"/>
                </a:cubicBezTo>
                <a:cubicBezTo>
                  <a:pt x="78" y="85"/>
                  <a:pt x="83" y="83"/>
                  <a:pt x="87" y="78"/>
                </a:cubicBezTo>
                <a:cubicBezTo>
                  <a:pt x="92" y="74"/>
                  <a:pt x="94" y="69"/>
                  <a:pt x="94" y="63"/>
                </a:cubicBezTo>
                <a:cubicBezTo>
                  <a:pt x="94" y="56"/>
                  <a:pt x="92" y="51"/>
                  <a:pt x="87" y="47"/>
                </a:cubicBezTo>
                <a:cubicBezTo>
                  <a:pt x="83" y="42"/>
                  <a:pt x="78" y="40"/>
                  <a:pt x="72" y="40"/>
                </a:cubicBezTo>
                <a:close/>
                <a:moveTo>
                  <a:pt x="72" y="31"/>
                </a:moveTo>
                <a:cubicBezTo>
                  <a:pt x="80" y="31"/>
                  <a:pt x="87" y="34"/>
                  <a:pt x="94" y="41"/>
                </a:cubicBezTo>
                <a:cubicBezTo>
                  <a:pt x="100" y="47"/>
                  <a:pt x="103" y="54"/>
                  <a:pt x="103" y="63"/>
                </a:cubicBezTo>
                <a:cubicBezTo>
                  <a:pt x="103" y="71"/>
                  <a:pt x="100" y="79"/>
                  <a:pt x="94" y="85"/>
                </a:cubicBezTo>
                <a:cubicBezTo>
                  <a:pt x="87" y="91"/>
                  <a:pt x="80" y="94"/>
                  <a:pt x="72" y="94"/>
                </a:cubicBezTo>
                <a:cubicBezTo>
                  <a:pt x="63" y="94"/>
                  <a:pt x="56" y="91"/>
                  <a:pt x="50" y="85"/>
                </a:cubicBezTo>
                <a:cubicBezTo>
                  <a:pt x="43" y="79"/>
                  <a:pt x="40" y="71"/>
                  <a:pt x="40" y="63"/>
                </a:cubicBezTo>
                <a:cubicBezTo>
                  <a:pt x="40" y="54"/>
                  <a:pt x="43" y="47"/>
                  <a:pt x="50" y="41"/>
                </a:cubicBezTo>
                <a:cubicBezTo>
                  <a:pt x="56" y="34"/>
                  <a:pt x="63" y="31"/>
                  <a:pt x="72" y="31"/>
                </a:cubicBezTo>
                <a:close/>
                <a:moveTo>
                  <a:pt x="50" y="9"/>
                </a:moveTo>
                <a:cubicBezTo>
                  <a:pt x="42" y="22"/>
                  <a:pt x="42" y="22"/>
                  <a:pt x="42" y="22"/>
                </a:cubicBezTo>
                <a:cubicBezTo>
                  <a:pt x="39" y="27"/>
                  <a:pt x="39" y="27"/>
                  <a:pt x="39" y="27"/>
                </a:cubicBezTo>
                <a:cubicBezTo>
                  <a:pt x="14" y="27"/>
                  <a:pt x="14" y="27"/>
                  <a:pt x="14" y="27"/>
                </a:cubicBezTo>
                <a:cubicBezTo>
                  <a:pt x="13" y="27"/>
                  <a:pt x="12" y="27"/>
                  <a:pt x="11" y="28"/>
                </a:cubicBezTo>
                <a:cubicBezTo>
                  <a:pt x="10" y="29"/>
                  <a:pt x="9" y="30"/>
                  <a:pt x="9" y="31"/>
                </a:cubicBezTo>
                <a:cubicBezTo>
                  <a:pt x="9" y="103"/>
                  <a:pt x="9" y="103"/>
                  <a:pt x="9" y="103"/>
                </a:cubicBezTo>
                <a:cubicBezTo>
                  <a:pt x="9" y="104"/>
                  <a:pt x="9" y="105"/>
                  <a:pt x="10" y="106"/>
                </a:cubicBezTo>
                <a:cubicBezTo>
                  <a:pt x="11" y="107"/>
                  <a:pt x="12" y="107"/>
                  <a:pt x="13" y="107"/>
                </a:cubicBezTo>
                <a:cubicBezTo>
                  <a:pt x="130" y="107"/>
                  <a:pt x="130" y="107"/>
                  <a:pt x="130" y="107"/>
                </a:cubicBezTo>
                <a:cubicBezTo>
                  <a:pt x="131" y="107"/>
                  <a:pt x="132" y="107"/>
                  <a:pt x="133" y="106"/>
                </a:cubicBezTo>
                <a:cubicBezTo>
                  <a:pt x="134" y="105"/>
                  <a:pt x="134" y="104"/>
                  <a:pt x="134" y="103"/>
                </a:cubicBezTo>
                <a:cubicBezTo>
                  <a:pt x="134" y="31"/>
                  <a:pt x="134" y="31"/>
                  <a:pt x="134" y="31"/>
                </a:cubicBezTo>
                <a:cubicBezTo>
                  <a:pt x="134" y="31"/>
                  <a:pt x="134" y="31"/>
                  <a:pt x="134" y="30"/>
                </a:cubicBezTo>
                <a:cubicBezTo>
                  <a:pt x="133" y="29"/>
                  <a:pt x="133" y="29"/>
                  <a:pt x="132" y="28"/>
                </a:cubicBezTo>
                <a:cubicBezTo>
                  <a:pt x="131" y="27"/>
                  <a:pt x="131" y="27"/>
                  <a:pt x="130" y="27"/>
                </a:cubicBezTo>
                <a:cubicBezTo>
                  <a:pt x="104" y="27"/>
                  <a:pt x="104" y="27"/>
                  <a:pt x="104" y="27"/>
                </a:cubicBezTo>
                <a:cubicBezTo>
                  <a:pt x="102" y="22"/>
                  <a:pt x="102" y="22"/>
                  <a:pt x="102" y="22"/>
                </a:cubicBezTo>
                <a:cubicBezTo>
                  <a:pt x="94" y="9"/>
                  <a:pt x="94" y="9"/>
                  <a:pt x="94" y="9"/>
                </a:cubicBezTo>
                <a:lnTo>
                  <a:pt x="50" y="9"/>
                </a:lnTo>
                <a:close/>
                <a:moveTo>
                  <a:pt x="45" y="0"/>
                </a:moveTo>
                <a:cubicBezTo>
                  <a:pt x="98" y="0"/>
                  <a:pt x="98" y="0"/>
                  <a:pt x="98" y="0"/>
                </a:cubicBezTo>
                <a:cubicBezTo>
                  <a:pt x="109" y="18"/>
                  <a:pt x="109" y="18"/>
                  <a:pt x="109" y="18"/>
                </a:cubicBezTo>
                <a:cubicBezTo>
                  <a:pt x="130" y="18"/>
                  <a:pt x="130" y="18"/>
                  <a:pt x="130" y="18"/>
                </a:cubicBezTo>
                <a:cubicBezTo>
                  <a:pt x="134" y="18"/>
                  <a:pt x="137" y="19"/>
                  <a:pt x="139" y="22"/>
                </a:cubicBezTo>
                <a:cubicBezTo>
                  <a:pt x="142" y="26"/>
                  <a:pt x="143" y="29"/>
                  <a:pt x="143" y="31"/>
                </a:cubicBezTo>
                <a:cubicBezTo>
                  <a:pt x="143" y="103"/>
                  <a:pt x="143" y="103"/>
                  <a:pt x="143" y="103"/>
                </a:cubicBezTo>
                <a:cubicBezTo>
                  <a:pt x="143" y="107"/>
                  <a:pt x="142" y="110"/>
                  <a:pt x="139" y="112"/>
                </a:cubicBezTo>
                <a:cubicBezTo>
                  <a:pt x="136" y="115"/>
                  <a:pt x="133" y="116"/>
                  <a:pt x="130" y="116"/>
                </a:cubicBezTo>
                <a:cubicBezTo>
                  <a:pt x="13" y="116"/>
                  <a:pt x="13" y="116"/>
                  <a:pt x="13" y="116"/>
                </a:cubicBezTo>
                <a:cubicBezTo>
                  <a:pt x="10" y="116"/>
                  <a:pt x="7" y="115"/>
                  <a:pt x="4" y="112"/>
                </a:cubicBezTo>
                <a:cubicBezTo>
                  <a:pt x="1" y="110"/>
                  <a:pt x="0" y="106"/>
                  <a:pt x="0" y="103"/>
                </a:cubicBezTo>
                <a:cubicBezTo>
                  <a:pt x="0" y="31"/>
                  <a:pt x="0" y="31"/>
                  <a:pt x="0" y="31"/>
                </a:cubicBezTo>
                <a:cubicBezTo>
                  <a:pt x="0" y="27"/>
                  <a:pt x="2" y="24"/>
                  <a:pt x="5" y="21"/>
                </a:cubicBezTo>
                <a:cubicBezTo>
                  <a:pt x="8" y="19"/>
                  <a:pt x="11" y="18"/>
                  <a:pt x="14" y="18"/>
                </a:cubicBezTo>
                <a:cubicBezTo>
                  <a:pt x="34" y="18"/>
                  <a:pt x="34" y="18"/>
                  <a:pt x="34" y="18"/>
                </a:cubicBezTo>
                <a:lnTo>
                  <a:pt x="45" y="0"/>
                </a:lnTo>
                <a:close/>
              </a:path>
            </a:pathLst>
          </a:custGeom>
          <a:solidFill>
            <a:srgbClr val="000000"/>
          </a:solidFill>
          <a:ln>
            <a:noFill/>
          </a:ln>
        </p:spPr>
        <p:style>
          <a:lnRef idx="0"/>
          <a:fillRef idx="0"/>
          <a:effectRef idx="0"/>
          <a:fontRef idx="minor"/>
        </p:style>
      </p:sp>
      <p:sp>
        <p:nvSpPr>
          <p:cNvPr id="734" name="CustomShape 42"/>
          <p:cNvSpPr/>
          <p:nvPr/>
        </p:nvSpPr>
        <p:spPr>
          <a:xfrm>
            <a:off x="5581080" y="3139920"/>
            <a:ext cx="274680" cy="276480"/>
          </a:xfrm>
          <a:custGeom>
            <a:avLst/>
            <a:gdLst/>
            <a:ahLst/>
            <a:rect l="l" t="t" r="r" b="b"/>
            <a:pathLst>
              <a:path w="143" h="143">
                <a:moveTo>
                  <a:pt x="72" y="9"/>
                </a:moveTo>
                <a:cubicBezTo>
                  <a:pt x="71" y="9"/>
                  <a:pt x="70" y="10"/>
                  <a:pt x="69" y="13"/>
                </a:cubicBezTo>
                <a:cubicBezTo>
                  <a:pt x="61" y="30"/>
                  <a:pt x="53" y="44"/>
                  <a:pt x="42" y="54"/>
                </a:cubicBezTo>
                <a:cubicBezTo>
                  <a:pt x="32" y="65"/>
                  <a:pt x="23" y="70"/>
                  <a:pt x="13" y="71"/>
                </a:cubicBezTo>
                <a:cubicBezTo>
                  <a:pt x="10" y="78"/>
                  <a:pt x="9" y="86"/>
                  <a:pt x="9" y="96"/>
                </a:cubicBezTo>
                <a:cubicBezTo>
                  <a:pt x="9" y="107"/>
                  <a:pt x="11" y="116"/>
                  <a:pt x="15" y="124"/>
                </a:cubicBezTo>
                <a:cubicBezTo>
                  <a:pt x="30" y="125"/>
                  <a:pt x="40" y="127"/>
                  <a:pt x="44" y="130"/>
                </a:cubicBezTo>
                <a:cubicBezTo>
                  <a:pt x="46" y="131"/>
                  <a:pt x="47" y="132"/>
                  <a:pt x="48" y="132"/>
                </a:cubicBezTo>
                <a:cubicBezTo>
                  <a:pt x="49" y="133"/>
                  <a:pt x="52" y="133"/>
                  <a:pt x="58" y="134"/>
                </a:cubicBezTo>
                <a:cubicBezTo>
                  <a:pt x="64" y="134"/>
                  <a:pt x="72" y="134"/>
                  <a:pt x="84" y="134"/>
                </a:cubicBezTo>
                <a:cubicBezTo>
                  <a:pt x="107" y="134"/>
                  <a:pt x="119" y="131"/>
                  <a:pt x="120" y="126"/>
                </a:cubicBezTo>
                <a:cubicBezTo>
                  <a:pt x="121" y="123"/>
                  <a:pt x="120" y="121"/>
                  <a:pt x="118" y="119"/>
                </a:cubicBezTo>
                <a:cubicBezTo>
                  <a:pt x="117" y="119"/>
                  <a:pt x="117" y="119"/>
                  <a:pt x="117" y="119"/>
                </a:cubicBezTo>
                <a:cubicBezTo>
                  <a:pt x="117" y="118"/>
                  <a:pt x="117" y="117"/>
                  <a:pt x="118" y="116"/>
                </a:cubicBezTo>
                <a:cubicBezTo>
                  <a:pt x="118" y="115"/>
                  <a:pt x="119" y="114"/>
                  <a:pt x="120" y="113"/>
                </a:cubicBezTo>
                <a:cubicBezTo>
                  <a:pt x="126" y="111"/>
                  <a:pt x="129" y="108"/>
                  <a:pt x="129" y="105"/>
                </a:cubicBezTo>
                <a:cubicBezTo>
                  <a:pt x="129" y="103"/>
                  <a:pt x="128" y="102"/>
                  <a:pt x="127" y="100"/>
                </a:cubicBezTo>
                <a:cubicBezTo>
                  <a:pt x="125" y="98"/>
                  <a:pt x="126" y="95"/>
                  <a:pt x="128" y="94"/>
                </a:cubicBezTo>
                <a:cubicBezTo>
                  <a:pt x="132" y="91"/>
                  <a:pt x="134" y="88"/>
                  <a:pt x="134" y="86"/>
                </a:cubicBezTo>
                <a:cubicBezTo>
                  <a:pt x="134" y="83"/>
                  <a:pt x="132" y="81"/>
                  <a:pt x="128" y="79"/>
                </a:cubicBezTo>
                <a:cubicBezTo>
                  <a:pt x="127" y="78"/>
                  <a:pt x="126" y="77"/>
                  <a:pt x="126" y="76"/>
                </a:cubicBezTo>
                <a:cubicBezTo>
                  <a:pt x="126" y="75"/>
                  <a:pt x="126" y="73"/>
                  <a:pt x="127" y="73"/>
                </a:cubicBezTo>
                <a:cubicBezTo>
                  <a:pt x="127" y="72"/>
                  <a:pt x="128" y="72"/>
                  <a:pt x="128" y="71"/>
                </a:cubicBezTo>
                <a:cubicBezTo>
                  <a:pt x="128" y="71"/>
                  <a:pt x="128" y="70"/>
                  <a:pt x="129" y="69"/>
                </a:cubicBezTo>
                <a:cubicBezTo>
                  <a:pt x="129" y="68"/>
                  <a:pt x="129" y="66"/>
                  <a:pt x="129" y="65"/>
                </a:cubicBezTo>
                <a:cubicBezTo>
                  <a:pt x="129" y="60"/>
                  <a:pt x="126" y="58"/>
                  <a:pt x="120" y="58"/>
                </a:cubicBezTo>
                <a:cubicBezTo>
                  <a:pt x="79" y="58"/>
                  <a:pt x="79" y="58"/>
                  <a:pt x="79" y="58"/>
                </a:cubicBezTo>
                <a:cubicBezTo>
                  <a:pt x="78" y="58"/>
                  <a:pt x="76" y="57"/>
                  <a:pt x="76" y="56"/>
                </a:cubicBezTo>
                <a:cubicBezTo>
                  <a:pt x="75" y="55"/>
                  <a:pt x="75" y="53"/>
                  <a:pt x="75" y="52"/>
                </a:cubicBezTo>
                <a:cubicBezTo>
                  <a:pt x="78" y="45"/>
                  <a:pt x="79" y="38"/>
                  <a:pt x="80" y="30"/>
                </a:cubicBezTo>
                <a:cubicBezTo>
                  <a:pt x="81" y="23"/>
                  <a:pt x="80" y="17"/>
                  <a:pt x="78" y="13"/>
                </a:cubicBezTo>
                <a:cubicBezTo>
                  <a:pt x="78" y="13"/>
                  <a:pt x="78" y="12"/>
                  <a:pt x="77" y="12"/>
                </a:cubicBezTo>
                <a:cubicBezTo>
                  <a:pt x="77" y="11"/>
                  <a:pt x="77" y="11"/>
                  <a:pt x="77" y="11"/>
                </a:cubicBezTo>
                <a:cubicBezTo>
                  <a:pt x="76" y="10"/>
                  <a:pt x="76" y="10"/>
                  <a:pt x="76" y="10"/>
                </a:cubicBezTo>
                <a:cubicBezTo>
                  <a:pt x="75" y="9"/>
                  <a:pt x="75" y="9"/>
                  <a:pt x="74" y="9"/>
                </a:cubicBezTo>
                <a:cubicBezTo>
                  <a:pt x="74" y="9"/>
                  <a:pt x="73" y="9"/>
                  <a:pt x="72" y="9"/>
                </a:cubicBezTo>
                <a:close/>
                <a:moveTo>
                  <a:pt x="72" y="0"/>
                </a:moveTo>
                <a:cubicBezTo>
                  <a:pt x="75" y="0"/>
                  <a:pt x="77" y="1"/>
                  <a:pt x="80" y="2"/>
                </a:cubicBezTo>
                <a:cubicBezTo>
                  <a:pt x="82" y="4"/>
                  <a:pt x="84" y="6"/>
                  <a:pt x="86" y="8"/>
                </a:cubicBezTo>
                <a:cubicBezTo>
                  <a:pt x="87" y="11"/>
                  <a:pt x="89" y="15"/>
                  <a:pt x="89" y="21"/>
                </a:cubicBezTo>
                <a:cubicBezTo>
                  <a:pt x="89" y="26"/>
                  <a:pt x="89" y="31"/>
                  <a:pt x="88" y="36"/>
                </a:cubicBezTo>
                <a:cubicBezTo>
                  <a:pt x="88" y="41"/>
                  <a:pt x="87" y="45"/>
                  <a:pt x="86" y="49"/>
                </a:cubicBezTo>
                <a:cubicBezTo>
                  <a:pt x="102" y="49"/>
                  <a:pt x="114" y="49"/>
                  <a:pt x="120" y="49"/>
                </a:cubicBezTo>
                <a:cubicBezTo>
                  <a:pt x="125" y="49"/>
                  <a:pt x="129" y="51"/>
                  <a:pt x="133" y="53"/>
                </a:cubicBezTo>
                <a:cubicBezTo>
                  <a:pt x="136" y="56"/>
                  <a:pt x="138" y="60"/>
                  <a:pt x="138" y="65"/>
                </a:cubicBezTo>
                <a:cubicBezTo>
                  <a:pt x="138" y="69"/>
                  <a:pt x="138" y="72"/>
                  <a:pt x="137" y="74"/>
                </a:cubicBezTo>
                <a:cubicBezTo>
                  <a:pt x="141" y="78"/>
                  <a:pt x="142" y="82"/>
                  <a:pt x="142" y="85"/>
                </a:cubicBezTo>
                <a:cubicBezTo>
                  <a:pt x="143" y="90"/>
                  <a:pt x="141" y="94"/>
                  <a:pt x="136" y="99"/>
                </a:cubicBezTo>
                <a:cubicBezTo>
                  <a:pt x="137" y="102"/>
                  <a:pt x="138" y="104"/>
                  <a:pt x="138" y="106"/>
                </a:cubicBezTo>
                <a:cubicBezTo>
                  <a:pt x="138" y="111"/>
                  <a:pt x="135" y="115"/>
                  <a:pt x="129" y="119"/>
                </a:cubicBezTo>
                <a:cubicBezTo>
                  <a:pt x="129" y="122"/>
                  <a:pt x="129" y="125"/>
                  <a:pt x="129" y="127"/>
                </a:cubicBezTo>
                <a:cubicBezTo>
                  <a:pt x="127" y="138"/>
                  <a:pt x="112" y="143"/>
                  <a:pt x="84" y="143"/>
                </a:cubicBezTo>
                <a:cubicBezTo>
                  <a:pt x="71" y="143"/>
                  <a:pt x="62" y="143"/>
                  <a:pt x="55" y="142"/>
                </a:cubicBezTo>
                <a:cubicBezTo>
                  <a:pt x="49" y="142"/>
                  <a:pt x="45" y="141"/>
                  <a:pt x="44" y="141"/>
                </a:cubicBezTo>
                <a:cubicBezTo>
                  <a:pt x="42" y="140"/>
                  <a:pt x="41" y="139"/>
                  <a:pt x="39" y="137"/>
                </a:cubicBezTo>
                <a:cubicBezTo>
                  <a:pt x="36" y="135"/>
                  <a:pt x="27" y="134"/>
                  <a:pt x="12" y="133"/>
                </a:cubicBezTo>
                <a:cubicBezTo>
                  <a:pt x="11" y="133"/>
                  <a:pt x="10" y="132"/>
                  <a:pt x="9" y="131"/>
                </a:cubicBezTo>
                <a:cubicBezTo>
                  <a:pt x="9" y="130"/>
                  <a:pt x="8" y="129"/>
                  <a:pt x="6" y="127"/>
                </a:cubicBezTo>
                <a:cubicBezTo>
                  <a:pt x="5" y="124"/>
                  <a:pt x="4" y="120"/>
                  <a:pt x="2" y="114"/>
                </a:cubicBezTo>
                <a:cubicBezTo>
                  <a:pt x="0" y="108"/>
                  <a:pt x="0" y="102"/>
                  <a:pt x="0" y="96"/>
                </a:cubicBezTo>
                <a:cubicBezTo>
                  <a:pt x="0" y="82"/>
                  <a:pt x="2" y="72"/>
                  <a:pt x="6" y="65"/>
                </a:cubicBezTo>
                <a:cubicBezTo>
                  <a:pt x="7" y="63"/>
                  <a:pt x="9" y="62"/>
                  <a:pt x="10" y="62"/>
                </a:cubicBezTo>
                <a:cubicBezTo>
                  <a:pt x="18" y="62"/>
                  <a:pt x="27" y="58"/>
                  <a:pt x="36" y="48"/>
                </a:cubicBezTo>
                <a:cubicBezTo>
                  <a:pt x="45" y="39"/>
                  <a:pt x="54" y="26"/>
                  <a:pt x="60" y="10"/>
                </a:cubicBezTo>
                <a:cubicBezTo>
                  <a:pt x="60" y="9"/>
                  <a:pt x="61" y="9"/>
                  <a:pt x="61" y="8"/>
                </a:cubicBezTo>
                <a:cubicBezTo>
                  <a:pt x="61" y="7"/>
                  <a:pt x="62" y="6"/>
                  <a:pt x="62" y="6"/>
                </a:cubicBezTo>
                <a:cubicBezTo>
                  <a:pt x="62" y="5"/>
                  <a:pt x="62" y="5"/>
                  <a:pt x="63" y="4"/>
                </a:cubicBezTo>
                <a:cubicBezTo>
                  <a:pt x="63" y="3"/>
                  <a:pt x="63" y="3"/>
                  <a:pt x="64" y="3"/>
                </a:cubicBezTo>
                <a:cubicBezTo>
                  <a:pt x="64" y="2"/>
                  <a:pt x="64" y="2"/>
                  <a:pt x="65" y="1"/>
                </a:cubicBezTo>
                <a:cubicBezTo>
                  <a:pt x="65" y="1"/>
                  <a:pt x="66" y="1"/>
                  <a:pt x="67" y="1"/>
                </a:cubicBezTo>
                <a:cubicBezTo>
                  <a:pt x="67" y="1"/>
                  <a:pt x="68" y="0"/>
                  <a:pt x="69" y="0"/>
                </a:cubicBezTo>
                <a:cubicBezTo>
                  <a:pt x="70" y="0"/>
                  <a:pt x="71" y="0"/>
                  <a:pt x="72" y="0"/>
                </a:cubicBezTo>
                <a:close/>
              </a:path>
            </a:pathLst>
          </a:custGeom>
          <a:solidFill>
            <a:srgbClr val="000000"/>
          </a:solidFill>
          <a:ln>
            <a:noFill/>
          </a:ln>
        </p:spPr>
        <p:style>
          <a:lnRef idx="0"/>
          <a:fillRef idx="0"/>
          <a:effectRef idx="0"/>
          <a:fontRef idx="minor"/>
        </p:style>
      </p:sp>
      <p:sp>
        <p:nvSpPr>
          <p:cNvPr id="735" name="CustomShape 43"/>
          <p:cNvSpPr/>
          <p:nvPr/>
        </p:nvSpPr>
        <p:spPr>
          <a:xfrm>
            <a:off x="5581080" y="2633040"/>
            <a:ext cx="274680" cy="225000"/>
          </a:xfrm>
          <a:custGeom>
            <a:avLst/>
            <a:gdLst/>
            <a:ahLst/>
            <a:rect l="l" t="t" r="r" b="b"/>
            <a:pathLst>
              <a:path w="143" h="117">
                <a:moveTo>
                  <a:pt x="9" y="9"/>
                </a:moveTo>
                <a:cubicBezTo>
                  <a:pt x="9" y="85"/>
                  <a:pt x="9" y="85"/>
                  <a:pt x="9" y="85"/>
                </a:cubicBezTo>
                <a:cubicBezTo>
                  <a:pt x="134" y="85"/>
                  <a:pt x="134" y="85"/>
                  <a:pt x="134" y="85"/>
                </a:cubicBezTo>
                <a:cubicBezTo>
                  <a:pt x="134" y="9"/>
                  <a:pt x="134" y="9"/>
                  <a:pt x="134" y="9"/>
                </a:cubicBezTo>
                <a:lnTo>
                  <a:pt x="9" y="9"/>
                </a:lnTo>
                <a:close/>
                <a:moveTo>
                  <a:pt x="9" y="0"/>
                </a:moveTo>
                <a:cubicBezTo>
                  <a:pt x="134" y="0"/>
                  <a:pt x="134" y="0"/>
                  <a:pt x="134" y="0"/>
                </a:cubicBezTo>
                <a:cubicBezTo>
                  <a:pt x="136" y="0"/>
                  <a:pt x="138" y="1"/>
                  <a:pt x="140" y="3"/>
                </a:cubicBezTo>
                <a:cubicBezTo>
                  <a:pt x="142" y="5"/>
                  <a:pt x="143" y="7"/>
                  <a:pt x="143" y="9"/>
                </a:cubicBezTo>
                <a:cubicBezTo>
                  <a:pt x="143" y="85"/>
                  <a:pt x="143" y="85"/>
                  <a:pt x="143" y="85"/>
                </a:cubicBezTo>
                <a:cubicBezTo>
                  <a:pt x="143" y="88"/>
                  <a:pt x="142" y="90"/>
                  <a:pt x="140" y="92"/>
                </a:cubicBezTo>
                <a:cubicBezTo>
                  <a:pt x="138" y="94"/>
                  <a:pt x="136" y="94"/>
                  <a:pt x="134" y="94"/>
                </a:cubicBezTo>
                <a:cubicBezTo>
                  <a:pt x="76" y="94"/>
                  <a:pt x="76" y="94"/>
                  <a:pt x="76" y="94"/>
                </a:cubicBezTo>
                <a:cubicBezTo>
                  <a:pt x="76" y="108"/>
                  <a:pt x="76" y="108"/>
                  <a:pt x="76" y="108"/>
                </a:cubicBezTo>
                <a:cubicBezTo>
                  <a:pt x="98" y="108"/>
                  <a:pt x="98" y="108"/>
                  <a:pt x="98" y="108"/>
                </a:cubicBezTo>
                <a:cubicBezTo>
                  <a:pt x="100" y="108"/>
                  <a:pt x="101" y="108"/>
                  <a:pt x="101" y="109"/>
                </a:cubicBezTo>
                <a:cubicBezTo>
                  <a:pt x="102" y="110"/>
                  <a:pt x="103" y="111"/>
                  <a:pt x="103" y="112"/>
                </a:cubicBezTo>
                <a:cubicBezTo>
                  <a:pt x="103" y="114"/>
                  <a:pt x="102" y="115"/>
                  <a:pt x="101" y="116"/>
                </a:cubicBezTo>
                <a:cubicBezTo>
                  <a:pt x="101" y="116"/>
                  <a:pt x="100" y="117"/>
                  <a:pt x="98" y="117"/>
                </a:cubicBezTo>
                <a:cubicBezTo>
                  <a:pt x="45" y="117"/>
                  <a:pt x="45" y="117"/>
                  <a:pt x="45" y="117"/>
                </a:cubicBezTo>
                <a:cubicBezTo>
                  <a:pt x="43" y="117"/>
                  <a:pt x="42" y="116"/>
                  <a:pt x="42" y="116"/>
                </a:cubicBezTo>
                <a:cubicBezTo>
                  <a:pt x="41" y="115"/>
                  <a:pt x="40" y="114"/>
                  <a:pt x="40" y="112"/>
                </a:cubicBezTo>
                <a:cubicBezTo>
                  <a:pt x="40" y="111"/>
                  <a:pt x="41" y="110"/>
                  <a:pt x="42" y="109"/>
                </a:cubicBezTo>
                <a:cubicBezTo>
                  <a:pt x="42" y="108"/>
                  <a:pt x="43" y="108"/>
                  <a:pt x="45" y="108"/>
                </a:cubicBezTo>
                <a:cubicBezTo>
                  <a:pt x="67" y="108"/>
                  <a:pt x="67" y="108"/>
                  <a:pt x="67" y="108"/>
                </a:cubicBezTo>
                <a:cubicBezTo>
                  <a:pt x="67" y="94"/>
                  <a:pt x="67" y="94"/>
                  <a:pt x="67" y="94"/>
                </a:cubicBezTo>
                <a:cubicBezTo>
                  <a:pt x="9" y="94"/>
                  <a:pt x="9" y="94"/>
                  <a:pt x="9" y="94"/>
                </a:cubicBezTo>
                <a:cubicBezTo>
                  <a:pt x="7" y="94"/>
                  <a:pt x="4" y="94"/>
                  <a:pt x="3" y="92"/>
                </a:cubicBezTo>
                <a:cubicBezTo>
                  <a:pt x="1" y="90"/>
                  <a:pt x="0" y="88"/>
                  <a:pt x="0" y="85"/>
                </a:cubicBezTo>
                <a:cubicBezTo>
                  <a:pt x="0" y="9"/>
                  <a:pt x="0" y="9"/>
                  <a:pt x="0" y="9"/>
                </a:cubicBezTo>
                <a:cubicBezTo>
                  <a:pt x="0" y="7"/>
                  <a:pt x="1" y="5"/>
                  <a:pt x="3" y="3"/>
                </a:cubicBezTo>
                <a:cubicBezTo>
                  <a:pt x="4" y="1"/>
                  <a:pt x="7" y="0"/>
                  <a:pt x="9" y="0"/>
                </a:cubicBezTo>
                <a:close/>
              </a:path>
            </a:pathLst>
          </a:custGeom>
          <a:solidFill>
            <a:srgbClr val="000000"/>
          </a:solidFill>
          <a:ln>
            <a:noFill/>
          </a:ln>
        </p:spPr>
        <p:style>
          <a:lnRef idx="0"/>
          <a:fillRef idx="0"/>
          <a:effectRef idx="0"/>
          <a:fontRef idx="minor"/>
        </p:style>
      </p:sp>
      <p:sp>
        <p:nvSpPr>
          <p:cNvPr id="736" name="CustomShape 44"/>
          <p:cNvSpPr/>
          <p:nvPr/>
        </p:nvSpPr>
        <p:spPr>
          <a:xfrm>
            <a:off x="6075360" y="3653280"/>
            <a:ext cx="272520" cy="189000"/>
          </a:xfrm>
          <a:custGeom>
            <a:avLst/>
            <a:gdLst/>
            <a:ahLst/>
            <a:rect l="l" t="t" r="r" b="b"/>
            <a:pathLst>
              <a:path w="142" h="98">
                <a:moveTo>
                  <a:pt x="71" y="31"/>
                </a:moveTo>
                <a:cubicBezTo>
                  <a:pt x="66" y="31"/>
                  <a:pt x="62" y="33"/>
                  <a:pt x="59" y="37"/>
                </a:cubicBezTo>
                <a:cubicBezTo>
                  <a:pt x="55" y="40"/>
                  <a:pt x="53" y="44"/>
                  <a:pt x="53" y="49"/>
                </a:cubicBezTo>
                <a:cubicBezTo>
                  <a:pt x="53" y="54"/>
                  <a:pt x="55" y="58"/>
                  <a:pt x="59" y="62"/>
                </a:cubicBezTo>
                <a:cubicBezTo>
                  <a:pt x="62" y="66"/>
                  <a:pt x="67" y="67"/>
                  <a:pt x="72" y="67"/>
                </a:cubicBezTo>
                <a:cubicBezTo>
                  <a:pt x="76" y="67"/>
                  <a:pt x="81" y="66"/>
                  <a:pt x="84" y="62"/>
                </a:cubicBezTo>
                <a:cubicBezTo>
                  <a:pt x="87" y="58"/>
                  <a:pt x="89" y="54"/>
                  <a:pt x="89" y="49"/>
                </a:cubicBezTo>
                <a:cubicBezTo>
                  <a:pt x="89" y="44"/>
                  <a:pt x="87" y="40"/>
                  <a:pt x="84" y="37"/>
                </a:cubicBezTo>
                <a:cubicBezTo>
                  <a:pt x="80" y="33"/>
                  <a:pt x="76" y="31"/>
                  <a:pt x="71" y="31"/>
                </a:cubicBezTo>
                <a:close/>
                <a:moveTo>
                  <a:pt x="72" y="22"/>
                </a:moveTo>
                <a:cubicBezTo>
                  <a:pt x="79" y="22"/>
                  <a:pt x="85" y="25"/>
                  <a:pt x="90" y="30"/>
                </a:cubicBezTo>
                <a:cubicBezTo>
                  <a:pt x="96" y="36"/>
                  <a:pt x="98" y="42"/>
                  <a:pt x="98" y="49"/>
                </a:cubicBezTo>
                <a:cubicBezTo>
                  <a:pt x="98" y="57"/>
                  <a:pt x="96" y="63"/>
                  <a:pt x="90" y="68"/>
                </a:cubicBezTo>
                <a:cubicBezTo>
                  <a:pt x="85" y="74"/>
                  <a:pt x="79" y="76"/>
                  <a:pt x="72" y="76"/>
                </a:cubicBezTo>
                <a:cubicBezTo>
                  <a:pt x="64" y="76"/>
                  <a:pt x="58" y="74"/>
                  <a:pt x="53" y="68"/>
                </a:cubicBezTo>
                <a:cubicBezTo>
                  <a:pt x="47" y="63"/>
                  <a:pt x="45" y="57"/>
                  <a:pt x="45" y="49"/>
                </a:cubicBezTo>
                <a:cubicBezTo>
                  <a:pt x="45" y="42"/>
                  <a:pt x="47" y="36"/>
                  <a:pt x="53" y="30"/>
                </a:cubicBezTo>
                <a:cubicBezTo>
                  <a:pt x="58" y="25"/>
                  <a:pt x="64" y="22"/>
                  <a:pt x="72" y="22"/>
                </a:cubicBezTo>
                <a:close/>
                <a:moveTo>
                  <a:pt x="71" y="9"/>
                </a:moveTo>
                <a:cubicBezTo>
                  <a:pt x="58" y="9"/>
                  <a:pt x="46" y="12"/>
                  <a:pt x="34" y="19"/>
                </a:cubicBezTo>
                <a:cubicBezTo>
                  <a:pt x="23" y="26"/>
                  <a:pt x="14" y="36"/>
                  <a:pt x="9" y="49"/>
                </a:cubicBezTo>
                <a:cubicBezTo>
                  <a:pt x="14" y="62"/>
                  <a:pt x="23" y="72"/>
                  <a:pt x="34" y="79"/>
                </a:cubicBezTo>
                <a:cubicBezTo>
                  <a:pt x="46" y="86"/>
                  <a:pt x="58" y="90"/>
                  <a:pt x="71" y="90"/>
                </a:cubicBezTo>
                <a:cubicBezTo>
                  <a:pt x="84" y="90"/>
                  <a:pt x="96" y="86"/>
                  <a:pt x="108" y="79"/>
                </a:cubicBezTo>
                <a:cubicBezTo>
                  <a:pt x="119" y="72"/>
                  <a:pt x="128" y="62"/>
                  <a:pt x="134" y="50"/>
                </a:cubicBezTo>
                <a:cubicBezTo>
                  <a:pt x="128" y="36"/>
                  <a:pt x="119" y="26"/>
                  <a:pt x="108" y="19"/>
                </a:cubicBezTo>
                <a:cubicBezTo>
                  <a:pt x="97" y="12"/>
                  <a:pt x="85" y="9"/>
                  <a:pt x="71" y="9"/>
                </a:cubicBezTo>
                <a:close/>
                <a:moveTo>
                  <a:pt x="71" y="0"/>
                </a:moveTo>
                <a:cubicBezTo>
                  <a:pt x="87" y="0"/>
                  <a:pt x="101" y="4"/>
                  <a:pt x="113" y="12"/>
                </a:cubicBezTo>
                <a:cubicBezTo>
                  <a:pt x="126" y="21"/>
                  <a:pt x="136" y="32"/>
                  <a:pt x="142" y="47"/>
                </a:cubicBezTo>
                <a:cubicBezTo>
                  <a:pt x="142" y="47"/>
                  <a:pt x="142" y="47"/>
                  <a:pt x="142" y="47"/>
                </a:cubicBezTo>
                <a:cubicBezTo>
                  <a:pt x="142" y="47"/>
                  <a:pt x="142" y="48"/>
                  <a:pt x="142" y="48"/>
                </a:cubicBezTo>
                <a:cubicBezTo>
                  <a:pt x="142" y="48"/>
                  <a:pt x="142" y="48"/>
                  <a:pt x="142" y="48"/>
                </a:cubicBezTo>
                <a:cubicBezTo>
                  <a:pt x="142" y="48"/>
                  <a:pt x="142" y="48"/>
                  <a:pt x="142" y="48"/>
                </a:cubicBezTo>
                <a:cubicBezTo>
                  <a:pt x="142" y="49"/>
                  <a:pt x="142" y="49"/>
                  <a:pt x="142" y="49"/>
                </a:cubicBezTo>
                <a:cubicBezTo>
                  <a:pt x="142" y="50"/>
                  <a:pt x="142" y="50"/>
                  <a:pt x="142" y="51"/>
                </a:cubicBezTo>
                <a:cubicBezTo>
                  <a:pt x="142" y="51"/>
                  <a:pt x="142" y="51"/>
                  <a:pt x="142" y="51"/>
                </a:cubicBezTo>
                <a:cubicBezTo>
                  <a:pt x="142" y="51"/>
                  <a:pt x="142" y="51"/>
                  <a:pt x="142" y="51"/>
                </a:cubicBezTo>
                <a:cubicBezTo>
                  <a:pt x="142" y="51"/>
                  <a:pt x="142" y="51"/>
                  <a:pt x="142" y="51"/>
                </a:cubicBezTo>
                <a:cubicBezTo>
                  <a:pt x="142" y="51"/>
                  <a:pt x="142" y="51"/>
                  <a:pt x="142" y="52"/>
                </a:cubicBezTo>
                <a:cubicBezTo>
                  <a:pt x="142" y="52"/>
                  <a:pt x="142" y="52"/>
                  <a:pt x="142" y="52"/>
                </a:cubicBezTo>
                <a:cubicBezTo>
                  <a:pt x="136" y="67"/>
                  <a:pt x="126" y="78"/>
                  <a:pt x="113" y="86"/>
                </a:cubicBezTo>
                <a:cubicBezTo>
                  <a:pt x="100" y="94"/>
                  <a:pt x="86" y="98"/>
                  <a:pt x="71" y="98"/>
                </a:cubicBezTo>
                <a:cubicBezTo>
                  <a:pt x="56" y="98"/>
                  <a:pt x="42" y="94"/>
                  <a:pt x="29" y="86"/>
                </a:cubicBezTo>
                <a:cubicBezTo>
                  <a:pt x="16" y="78"/>
                  <a:pt x="6" y="67"/>
                  <a:pt x="0" y="52"/>
                </a:cubicBezTo>
                <a:cubicBezTo>
                  <a:pt x="0" y="51"/>
                  <a:pt x="0" y="51"/>
                  <a:pt x="0" y="51"/>
                </a:cubicBezTo>
                <a:cubicBezTo>
                  <a:pt x="0" y="51"/>
                  <a:pt x="0" y="51"/>
                  <a:pt x="0" y="51"/>
                </a:cubicBezTo>
                <a:cubicBezTo>
                  <a:pt x="0" y="51"/>
                  <a:pt x="0" y="51"/>
                  <a:pt x="0" y="51"/>
                </a:cubicBezTo>
                <a:cubicBezTo>
                  <a:pt x="0" y="51"/>
                  <a:pt x="0" y="51"/>
                  <a:pt x="0" y="51"/>
                </a:cubicBezTo>
                <a:cubicBezTo>
                  <a:pt x="0" y="50"/>
                  <a:pt x="0" y="50"/>
                  <a:pt x="0" y="49"/>
                </a:cubicBezTo>
                <a:cubicBezTo>
                  <a:pt x="0" y="49"/>
                  <a:pt x="0" y="49"/>
                  <a:pt x="0" y="48"/>
                </a:cubicBezTo>
                <a:cubicBezTo>
                  <a:pt x="0" y="48"/>
                  <a:pt x="0" y="48"/>
                  <a:pt x="0" y="48"/>
                </a:cubicBezTo>
                <a:cubicBezTo>
                  <a:pt x="0" y="48"/>
                  <a:pt x="0" y="48"/>
                  <a:pt x="0" y="48"/>
                </a:cubicBezTo>
                <a:cubicBezTo>
                  <a:pt x="0" y="48"/>
                  <a:pt x="0" y="47"/>
                  <a:pt x="0" y="47"/>
                </a:cubicBezTo>
                <a:cubicBezTo>
                  <a:pt x="0" y="47"/>
                  <a:pt x="0" y="47"/>
                  <a:pt x="0" y="47"/>
                </a:cubicBezTo>
                <a:cubicBezTo>
                  <a:pt x="0" y="47"/>
                  <a:pt x="0" y="47"/>
                  <a:pt x="0" y="47"/>
                </a:cubicBezTo>
                <a:cubicBezTo>
                  <a:pt x="6" y="32"/>
                  <a:pt x="16" y="21"/>
                  <a:pt x="29" y="12"/>
                </a:cubicBezTo>
                <a:cubicBezTo>
                  <a:pt x="42" y="4"/>
                  <a:pt x="56" y="0"/>
                  <a:pt x="71" y="0"/>
                </a:cubicBezTo>
                <a:close/>
              </a:path>
            </a:pathLst>
          </a:custGeom>
          <a:solidFill>
            <a:srgbClr val="000000"/>
          </a:solidFill>
          <a:ln>
            <a:noFill/>
          </a:ln>
        </p:spPr>
        <p:style>
          <a:lnRef idx="0"/>
          <a:fillRef idx="0"/>
          <a:effectRef idx="0"/>
          <a:fontRef idx="minor"/>
        </p:style>
      </p:sp>
      <p:sp>
        <p:nvSpPr>
          <p:cNvPr id="737" name="CustomShape 45"/>
          <p:cNvSpPr/>
          <p:nvPr/>
        </p:nvSpPr>
        <p:spPr>
          <a:xfrm>
            <a:off x="6074280" y="3148560"/>
            <a:ext cx="274680" cy="258840"/>
          </a:xfrm>
          <a:custGeom>
            <a:avLst/>
            <a:gdLst/>
            <a:ahLst/>
            <a:rect l="l" t="t" r="r" b="b"/>
            <a:pathLst>
              <a:path w="143" h="134">
                <a:moveTo>
                  <a:pt x="40" y="125"/>
                </a:moveTo>
                <a:cubicBezTo>
                  <a:pt x="103" y="125"/>
                  <a:pt x="103" y="125"/>
                  <a:pt x="103" y="125"/>
                </a:cubicBezTo>
                <a:cubicBezTo>
                  <a:pt x="104" y="125"/>
                  <a:pt x="105" y="126"/>
                  <a:pt x="106" y="127"/>
                </a:cubicBezTo>
                <a:cubicBezTo>
                  <a:pt x="107" y="128"/>
                  <a:pt x="107" y="129"/>
                  <a:pt x="107" y="130"/>
                </a:cubicBezTo>
                <a:cubicBezTo>
                  <a:pt x="107" y="131"/>
                  <a:pt x="107" y="132"/>
                  <a:pt x="106" y="133"/>
                </a:cubicBezTo>
                <a:cubicBezTo>
                  <a:pt x="105" y="134"/>
                  <a:pt x="104" y="134"/>
                  <a:pt x="103" y="134"/>
                </a:cubicBezTo>
                <a:cubicBezTo>
                  <a:pt x="40" y="134"/>
                  <a:pt x="40" y="134"/>
                  <a:pt x="40" y="134"/>
                </a:cubicBezTo>
                <a:cubicBezTo>
                  <a:pt x="38" y="134"/>
                  <a:pt x="37" y="134"/>
                  <a:pt x="37" y="133"/>
                </a:cubicBezTo>
                <a:cubicBezTo>
                  <a:pt x="36" y="132"/>
                  <a:pt x="35" y="131"/>
                  <a:pt x="35" y="130"/>
                </a:cubicBezTo>
                <a:cubicBezTo>
                  <a:pt x="35" y="129"/>
                  <a:pt x="36" y="128"/>
                  <a:pt x="37" y="127"/>
                </a:cubicBezTo>
                <a:cubicBezTo>
                  <a:pt x="37" y="126"/>
                  <a:pt x="38" y="125"/>
                  <a:pt x="40" y="125"/>
                </a:cubicBezTo>
                <a:close/>
                <a:moveTo>
                  <a:pt x="116" y="18"/>
                </a:moveTo>
                <a:cubicBezTo>
                  <a:pt x="116" y="33"/>
                  <a:pt x="116" y="33"/>
                  <a:pt x="116" y="33"/>
                </a:cubicBezTo>
                <a:cubicBezTo>
                  <a:pt x="116" y="36"/>
                  <a:pt x="116" y="38"/>
                  <a:pt x="115" y="41"/>
                </a:cubicBezTo>
                <a:cubicBezTo>
                  <a:pt x="121" y="40"/>
                  <a:pt x="126" y="38"/>
                  <a:pt x="129" y="34"/>
                </a:cubicBezTo>
                <a:cubicBezTo>
                  <a:pt x="132" y="30"/>
                  <a:pt x="134" y="25"/>
                  <a:pt x="133" y="18"/>
                </a:cubicBezTo>
                <a:lnTo>
                  <a:pt x="116" y="18"/>
                </a:lnTo>
                <a:close/>
                <a:moveTo>
                  <a:pt x="9" y="18"/>
                </a:moveTo>
                <a:cubicBezTo>
                  <a:pt x="9" y="25"/>
                  <a:pt x="10" y="30"/>
                  <a:pt x="13" y="34"/>
                </a:cubicBezTo>
                <a:cubicBezTo>
                  <a:pt x="16" y="38"/>
                  <a:pt x="21" y="40"/>
                  <a:pt x="27" y="40"/>
                </a:cubicBezTo>
                <a:cubicBezTo>
                  <a:pt x="27" y="38"/>
                  <a:pt x="26" y="35"/>
                  <a:pt x="26" y="33"/>
                </a:cubicBezTo>
                <a:cubicBezTo>
                  <a:pt x="26" y="18"/>
                  <a:pt x="26" y="18"/>
                  <a:pt x="26" y="18"/>
                </a:cubicBezTo>
                <a:lnTo>
                  <a:pt x="9" y="18"/>
                </a:lnTo>
                <a:close/>
                <a:moveTo>
                  <a:pt x="35" y="9"/>
                </a:moveTo>
                <a:cubicBezTo>
                  <a:pt x="35" y="33"/>
                  <a:pt x="35" y="33"/>
                  <a:pt x="35" y="33"/>
                </a:cubicBezTo>
                <a:cubicBezTo>
                  <a:pt x="35" y="44"/>
                  <a:pt x="39" y="53"/>
                  <a:pt x="46" y="61"/>
                </a:cubicBezTo>
                <a:cubicBezTo>
                  <a:pt x="53" y="68"/>
                  <a:pt x="61" y="72"/>
                  <a:pt x="71" y="72"/>
                </a:cubicBezTo>
                <a:cubicBezTo>
                  <a:pt x="81" y="72"/>
                  <a:pt x="89" y="68"/>
                  <a:pt x="96" y="61"/>
                </a:cubicBezTo>
                <a:cubicBezTo>
                  <a:pt x="103" y="53"/>
                  <a:pt x="107" y="44"/>
                  <a:pt x="107" y="33"/>
                </a:cubicBezTo>
                <a:cubicBezTo>
                  <a:pt x="107" y="9"/>
                  <a:pt x="107" y="9"/>
                  <a:pt x="107" y="9"/>
                </a:cubicBezTo>
                <a:lnTo>
                  <a:pt x="35" y="9"/>
                </a:lnTo>
                <a:close/>
                <a:moveTo>
                  <a:pt x="31" y="0"/>
                </a:moveTo>
                <a:cubicBezTo>
                  <a:pt x="111" y="0"/>
                  <a:pt x="111" y="0"/>
                  <a:pt x="111" y="0"/>
                </a:cubicBezTo>
                <a:cubicBezTo>
                  <a:pt x="112" y="0"/>
                  <a:pt x="113" y="1"/>
                  <a:pt x="114" y="2"/>
                </a:cubicBezTo>
                <a:cubicBezTo>
                  <a:pt x="115" y="2"/>
                  <a:pt x="116" y="3"/>
                  <a:pt x="116" y="5"/>
                </a:cubicBezTo>
                <a:cubicBezTo>
                  <a:pt x="116" y="9"/>
                  <a:pt x="116" y="9"/>
                  <a:pt x="116" y="9"/>
                </a:cubicBezTo>
                <a:cubicBezTo>
                  <a:pt x="137" y="9"/>
                  <a:pt x="137" y="9"/>
                  <a:pt x="137" y="9"/>
                </a:cubicBezTo>
                <a:cubicBezTo>
                  <a:pt x="140" y="9"/>
                  <a:pt x="141" y="11"/>
                  <a:pt x="142" y="13"/>
                </a:cubicBezTo>
                <a:cubicBezTo>
                  <a:pt x="142" y="14"/>
                  <a:pt x="142" y="16"/>
                  <a:pt x="142" y="18"/>
                </a:cubicBezTo>
                <a:cubicBezTo>
                  <a:pt x="143" y="20"/>
                  <a:pt x="142" y="23"/>
                  <a:pt x="141" y="28"/>
                </a:cubicBezTo>
                <a:cubicBezTo>
                  <a:pt x="141" y="33"/>
                  <a:pt x="139" y="37"/>
                  <a:pt x="136" y="40"/>
                </a:cubicBezTo>
                <a:cubicBezTo>
                  <a:pt x="131" y="46"/>
                  <a:pt x="123" y="49"/>
                  <a:pt x="113" y="49"/>
                </a:cubicBezTo>
                <a:cubicBezTo>
                  <a:pt x="110" y="58"/>
                  <a:pt x="105" y="65"/>
                  <a:pt x="98" y="71"/>
                </a:cubicBezTo>
                <a:cubicBezTo>
                  <a:pt x="92" y="77"/>
                  <a:pt x="84" y="80"/>
                  <a:pt x="76" y="81"/>
                </a:cubicBezTo>
                <a:cubicBezTo>
                  <a:pt x="76" y="112"/>
                  <a:pt x="76" y="112"/>
                  <a:pt x="76" y="112"/>
                </a:cubicBezTo>
                <a:cubicBezTo>
                  <a:pt x="89" y="112"/>
                  <a:pt x="89" y="112"/>
                  <a:pt x="89" y="112"/>
                </a:cubicBezTo>
                <a:cubicBezTo>
                  <a:pt x="90" y="112"/>
                  <a:pt x="92" y="112"/>
                  <a:pt x="92" y="113"/>
                </a:cubicBezTo>
                <a:cubicBezTo>
                  <a:pt x="93" y="114"/>
                  <a:pt x="94" y="115"/>
                  <a:pt x="94" y="116"/>
                </a:cubicBezTo>
                <a:cubicBezTo>
                  <a:pt x="94" y="118"/>
                  <a:pt x="93" y="119"/>
                  <a:pt x="92" y="119"/>
                </a:cubicBezTo>
                <a:cubicBezTo>
                  <a:pt x="92" y="120"/>
                  <a:pt x="90" y="121"/>
                  <a:pt x="89" y="121"/>
                </a:cubicBezTo>
                <a:cubicBezTo>
                  <a:pt x="53" y="121"/>
                  <a:pt x="53" y="121"/>
                  <a:pt x="53" y="121"/>
                </a:cubicBezTo>
                <a:cubicBezTo>
                  <a:pt x="52" y="121"/>
                  <a:pt x="51" y="120"/>
                  <a:pt x="50" y="119"/>
                </a:cubicBezTo>
                <a:cubicBezTo>
                  <a:pt x="49" y="119"/>
                  <a:pt x="49" y="118"/>
                  <a:pt x="49" y="116"/>
                </a:cubicBezTo>
                <a:cubicBezTo>
                  <a:pt x="49" y="115"/>
                  <a:pt x="49" y="114"/>
                  <a:pt x="50" y="113"/>
                </a:cubicBezTo>
                <a:cubicBezTo>
                  <a:pt x="51" y="112"/>
                  <a:pt x="52" y="112"/>
                  <a:pt x="53" y="112"/>
                </a:cubicBezTo>
                <a:cubicBezTo>
                  <a:pt x="67" y="112"/>
                  <a:pt x="67" y="112"/>
                  <a:pt x="67" y="112"/>
                </a:cubicBezTo>
                <a:cubicBezTo>
                  <a:pt x="67" y="81"/>
                  <a:pt x="67" y="81"/>
                  <a:pt x="67" y="81"/>
                </a:cubicBezTo>
                <a:cubicBezTo>
                  <a:pt x="58" y="80"/>
                  <a:pt x="50" y="77"/>
                  <a:pt x="44" y="71"/>
                </a:cubicBezTo>
                <a:cubicBezTo>
                  <a:pt x="37" y="65"/>
                  <a:pt x="32" y="58"/>
                  <a:pt x="29" y="49"/>
                </a:cubicBezTo>
                <a:cubicBezTo>
                  <a:pt x="19" y="49"/>
                  <a:pt x="11" y="46"/>
                  <a:pt x="6" y="40"/>
                </a:cubicBezTo>
                <a:cubicBezTo>
                  <a:pt x="4" y="37"/>
                  <a:pt x="2" y="33"/>
                  <a:pt x="1" y="28"/>
                </a:cubicBezTo>
                <a:cubicBezTo>
                  <a:pt x="0" y="23"/>
                  <a:pt x="0" y="20"/>
                  <a:pt x="0" y="18"/>
                </a:cubicBezTo>
                <a:cubicBezTo>
                  <a:pt x="0" y="16"/>
                  <a:pt x="1" y="14"/>
                  <a:pt x="1" y="13"/>
                </a:cubicBezTo>
                <a:cubicBezTo>
                  <a:pt x="1" y="11"/>
                  <a:pt x="3" y="9"/>
                  <a:pt x="5" y="9"/>
                </a:cubicBezTo>
                <a:cubicBezTo>
                  <a:pt x="26" y="9"/>
                  <a:pt x="26" y="9"/>
                  <a:pt x="26" y="9"/>
                </a:cubicBezTo>
                <a:cubicBezTo>
                  <a:pt x="26" y="5"/>
                  <a:pt x="26" y="5"/>
                  <a:pt x="26" y="5"/>
                </a:cubicBezTo>
                <a:cubicBezTo>
                  <a:pt x="26" y="3"/>
                  <a:pt x="27" y="2"/>
                  <a:pt x="28" y="2"/>
                </a:cubicBezTo>
                <a:cubicBezTo>
                  <a:pt x="28" y="1"/>
                  <a:pt x="30" y="0"/>
                  <a:pt x="31" y="0"/>
                </a:cubicBezTo>
                <a:close/>
              </a:path>
            </a:pathLst>
          </a:custGeom>
          <a:solidFill>
            <a:srgbClr val="000000"/>
          </a:solidFill>
          <a:ln>
            <a:noFill/>
          </a:ln>
        </p:spPr>
        <p:style>
          <a:lnRef idx="0"/>
          <a:fillRef idx="0"/>
          <a:effectRef idx="0"/>
          <a:fontRef idx="minor"/>
        </p:style>
      </p:sp>
      <p:sp>
        <p:nvSpPr>
          <p:cNvPr id="738" name="CustomShape 46"/>
          <p:cNvSpPr/>
          <p:nvPr/>
        </p:nvSpPr>
        <p:spPr>
          <a:xfrm>
            <a:off x="6073560" y="2607480"/>
            <a:ext cx="276480" cy="275760"/>
          </a:xfrm>
          <a:custGeom>
            <a:avLst/>
            <a:gdLst/>
            <a:ahLst/>
            <a:rect l="l" t="t" r="r" b="b"/>
            <a:pathLst>
              <a:path w="144" h="143">
                <a:moveTo>
                  <a:pt x="34" y="65"/>
                </a:moveTo>
                <a:cubicBezTo>
                  <a:pt x="35" y="65"/>
                  <a:pt x="36" y="66"/>
                  <a:pt x="37" y="67"/>
                </a:cubicBezTo>
                <a:cubicBezTo>
                  <a:pt x="40" y="70"/>
                  <a:pt x="40" y="70"/>
                  <a:pt x="40" y="70"/>
                </a:cubicBezTo>
                <a:cubicBezTo>
                  <a:pt x="44" y="67"/>
                  <a:pt x="44" y="67"/>
                  <a:pt x="44" y="67"/>
                </a:cubicBezTo>
                <a:cubicBezTo>
                  <a:pt x="46" y="65"/>
                  <a:pt x="48" y="65"/>
                  <a:pt x="50" y="67"/>
                </a:cubicBezTo>
                <a:cubicBezTo>
                  <a:pt x="52" y="69"/>
                  <a:pt x="52" y="71"/>
                  <a:pt x="50" y="73"/>
                </a:cubicBezTo>
                <a:cubicBezTo>
                  <a:pt x="47" y="76"/>
                  <a:pt x="47" y="76"/>
                  <a:pt x="47" y="76"/>
                </a:cubicBezTo>
                <a:cubicBezTo>
                  <a:pt x="50" y="80"/>
                  <a:pt x="50" y="80"/>
                  <a:pt x="50" y="80"/>
                </a:cubicBezTo>
                <a:cubicBezTo>
                  <a:pt x="52" y="81"/>
                  <a:pt x="52" y="84"/>
                  <a:pt x="50" y="86"/>
                </a:cubicBezTo>
                <a:cubicBezTo>
                  <a:pt x="48" y="88"/>
                  <a:pt x="46" y="88"/>
                  <a:pt x="44" y="86"/>
                </a:cubicBezTo>
                <a:cubicBezTo>
                  <a:pt x="40" y="82"/>
                  <a:pt x="40" y="82"/>
                  <a:pt x="40" y="82"/>
                </a:cubicBezTo>
                <a:cubicBezTo>
                  <a:pt x="37" y="86"/>
                  <a:pt x="37" y="86"/>
                  <a:pt x="37" y="86"/>
                </a:cubicBezTo>
                <a:cubicBezTo>
                  <a:pt x="35" y="87"/>
                  <a:pt x="33" y="87"/>
                  <a:pt x="31" y="86"/>
                </a:cubicBezTo>
                <a:cubicBezTo>
                  <a:pt x="29" y="84"/>
                  <a:pt x="29" y="81"/>
                  <a:pt x="31" y="80"/>
                </a:cubicBezTo>
                <a:cubicBezTo>
                  <a:pt x="34" y="76"/>
                  <a:pt x="34" y="76"/>
                  <a:pt x="34" y="76"/>
                </a:cubicBezTo>
                <a:cubicBezTo>
                  <a:pt x="31" y="73"/>
                  <a:pt x="31" y="73"/>
                  <a:pt x="31" y="73"/>
                </a:cubicBezTo>
                <a:cubicBezTo>
                  <a:pt x="29" y="71"/>
                  <a:pt x="29" y="69"/>
                  <a:pt x="31" y="67"/>
                </a:cubicBezTo>
                <a:cubicBezTo>
                  <a:pt x="32" y="66"/>
                  <a:pt x="33" y="65"/>
                  <a:pt x="34" y="65"/>
                </a:cubicBezTo>
                <a:close/>
                <a:moveTo>
                  <a:pt x="81" y="40"/>
                </a:moveTo>
                <a:cubicBezTo>
                  <a:pt x="89" y="40"/>
                  <a:pt x="89" y="40"/>
                  <a:pt x="89" y="40"/>
                </a:cubicBezTo>
                <a:cubicBezTo>
                  <a:pt x="89" y="50"/>
                  <a:pt x="89" y="50"/>
                  <a:pt x="89" y="50"/>
                </a:cubicBezTo>
                <a:cubicBezTo>
                  <a:pt x="81" y="50"/>
                  <a:pt x="81" y="50"/>
                  <a:pt x="81" y="50"/>
                </a:cubicBezTo>
                <a:lnTo>
                  <a:pt x="81" y="40"/>
                </a:lnTo>
                <a:close/>
                <a:moveTo>
                  <a:pt x="67" y="40"/>
                </a:moveTo>
                <a:cubicBezTo>
                  <a:pt x="76" y="40"/>
                  <a:pt x="76" y="40"/>
                  <a:pt x="76" y="40"/>
                </a:cubicBezTo>
                <a:cubicBezTo>
                  <a:pt x="76" y="50"/>
                  <a:pt x="76" y="50"/>
                  <a:pt x="76" y="50"/>
                </a:cubicBezTo>
                <a:cubicBezTo>
                  <a:pt x="67" y="50"/>
                  <a:pt x="67" y="50"/>
                  <a:pt x="67" y="50"/>
                </a:cubicBezTo>
                <a:lnTo>
                  <a:pt x="67" y="40"/>
                </a:lnTo>
                <a:close/>
                <a:moveTo>
                  <a:pt x="81" y="27"/>
                </a:moveTo>
                <a:cubicBezTo>
                  <a:pt x="89" y="27"/>
                  <a:pt x="89" y="27"/>
                  <a:pt x="89" y="27"/>
                </a:cubicBezTo>
                <a:cubicBezTo>
                  <a:pt x="89" y="36"/>
                  <a:pt x="89" y="36"/>
                  <a:pt x="89" y="36"/>
                </a:cubicBezTo>
                <a:cubicBezTo>
                  <a:pt x="81" y="36"/>
                  <a:pt x="81" y="36"/>
                  <a:pt x="81" y="36"/>
                </a:cubicBezTo>
                <a:lnTo>
                  <a:pt x="81" y="27"/>
                </a:lnTo>
                <a:close/>
                <a:moveTo>
                  <a:pt x="67" y="27"/>
                </a:moveTo>
                <a:cubicBezTo>
                  <a:pt x="76" y="27"/>
                  <a:pt x="76" y="27"/>
                  <a:pt x="76" y="27"/>
                </a:cubicBezTo>
                <a:cubicBezTo>
                  <a:pt x="76" y="36"/>
                  <a:pt x="76" y="36"/>
                  <a:pt x="76" y="36"/>
                </a:cubicBezTo>
                <a:cubicBezTo>
                  <a:pt x="67" y="36"/>
                  <a:pt x="67" y="36"/>
                  <a:pt x="67" y="36"/>
                </a:cubicBezTo>
                <a:lnTo>
                  <a:pt x="67" y="27"/>
                </a:lnTo>
                <a:close/>
                <a:moveTo>
                  <a:pt x="72" y="9"/>
                </a:moveTo>
                <a:cubicBezTo>
                  <a:pt x="65" y="9"/>
                  <a:pt x="57" y="13"/>
                  <a:pt x="49" y="20"/>
                </a:cubicBezTo>
                <a:cubicBezTo>
                  <a:pt x="48" y="21"/>
                  <a:pt x="47" y="22"/>
                  <a:pt x="45" y="24"/>
                </a:cubicBezTo>
                <a:cubicBezTo>
                  <a:pt x="43" y="26"/>
                  <a:pt x="42" y="28"/>
                  <a:pt x="41" y="28"/>
                </a:cubicBezTo>
                <a:cubicBezTo>
                  <a:pt x="37" y="32"/>
                  <a:pt x="33" y="37"/>
                  <a:pt x="29" y="41"/>
                </a:cubicBezTo>
                <a:cubicBezTo>
                  <a:pt x="24" y="46"/>
                  <a:pt x="21" y="48"/>
                  <a:pt x="21" y="49"/>
                </a:cubicBezTo>
                <a:cubicBezTo>
                  <a:pt x="15" y="55"/>
                  <a:pt x="11" y="61"/>
                  <a:pt x="10" y="67"/>
                </a:cubicBezTo>
                <a:cubicBezTo>
                  <a:pt x="9" y="73"/>
                  <a:pt x="10" y="80"/>
                  <a:pt x="14" y="90"/>
                </a:cubicBezTo>
                <a:cubicBezTo>
                  <a:pt x="15" y="92"/>
                  <a:pt x="17" y="96"/>
                  <a:pt x="20" y="101"/>
                </a:cubicBezTo>
                <a:cubicBezTo>
                  <a:pt x="22" y="106"/>
                  <a:pt x="24" y="110"/>
                  <a:pt x="26" y="113"/>
                </a:cubicBezTo>
                <a:cubicBezTo>
                  <a:pt x="27" y="116"/>
                  <a:pt x="29" y="120"/>
                  <a:pt x="31" y="123"/>
                </a:cubicBezTo>
                <a:cubicBezTo>
                  <a:pt x="34" y="127"/>
                  <a:pt x="36" y="130"/>
                  <a:pt x="38" y="131"/>
                </a:cubicBezTo>
                <a:cubicBezTo>
                  <a:pt x="40" y="133"/>
                  <a:pt x="42" y="134"/>
                  <a:pt x="45" y="134"/>
                </a:cubicBezTo>
                <a:cubicBezTo>
                  <a:pt x="45" y="134"/>
                  <a:pt x="45" y="134"/>
                  <a:pt x="45" y="134"/>
                </a:cubicBezTo>
                <a:cubicBezTo>
                  <a:pt x="47" y="134"/>
                  <a:pt x="49" y="133"/>
                  <a:pt x="51" y="131"/>
                </a:cubicBezTo>
                <a:cubicBezTo>
                  <a:pt x="53" y="130"/>
                  <a:pt x="54" y="127"/>
                  <a:pt x="55" y="123"/>
                </a:cubicBezTo>
                <a:cubicBezTo>
                  <a:pt x="57" y="120"/>
                  <a:pt x="58" y="117"/>
                  <a:pt x="59" y="114"/>
                </a:cubicBezTo>
                <a:cubicBezTo>
                  <a:pt x="59" y="112"/>
                  <a:pt x="60" y="108"/>
                  <a:pt x="61" y="103"/>
                </a:cubicBezTo>
                <a:cubicBezTo>
                  <a:pt x="62" y="98"/>
                  <a:pt x="63" y="95"/>
                  <a:pt x="63" y="93"/>
                </a:cubicBezTo>
                <a:cubicBezTo>
                  <a:pt x="65" y="89"/>
                  <a:pt x="68" y="83"/>
                  <a:pt x="74" y="77"/>
                </a:cubicBezTo>
                <a:cubicBezTo>
                  <a:pt x="75" y="77"/>
                  <a:pt x="75" y="76"/>
                  <a:pt x="75" y="76"/>
                </a:cubicBezTo>
                <a:cubicBezTo>
                  <a:pt x="75" y="76"/>
                  <a:pt x="76" y="76"/>
                  <a:pt x="76" y="76"/>
                </a:cubicBezTo>
                <a:cubicBezTo>
                  <a:pt x="76" y="75"/>
                  <a:pt x="76" y="75"/>
                  <a:pt x="76" y="75"/>
                </a:cubicBezTo>
                <a:cubicBezTo>
                  <a:pt x="77" y="75"/>
                  <a:pt x="77" y="74"/>
                  <a:pt x="77" y="74"/>
                </a:cubicBezTo>
                <a:cubicBezTo>
                  <a:pt x="83" y="68"/>
                  <a:pt x="89" y="64"/>
                  <a:pt x="94" y="63"/>
                </a:cubicBezTo>
                <a:cubicBezTo>
                  <a:pt x="95" y="63"/>
                  <a:pt x="98" y="62"/>
                  <a:pt x="103" y="61"/>
                </a:cubicBezTo>
                <a:cubicBezTo>
                  <a:pt x="108" y="60"/>
                  <a:pt x="112" y="59"/>
                  <a:pt x="114" y="58"/>
                </a:cubicBezTo>
                <a:cubicBezTo>
                  <a:pt x="117" y="58"/>
                  <a:pt x="120" y="57"/>
                  <a:pt x="124" y="55"/>
                </a:cubicBezTo>
                <a:cubicBezTo>
                  <a:pt x="127" y="54"/>
                  <a:pt x="130" y="52"/>
                  <a:pt x="131" y="51"/>
                </a:cubicBezTo>
                <a:cubicBezTo>
                  <a:pt x="133" y="49"/>
                  <a:pt x="134" y="47"/>
                  <a:pt x="134" y="45"/>
                </a:cubicBezTo>
                <a:cubicBezTo>
                  <a:pt x="134" y="43"/>
                  <a:pt x="134" y="40"/>
                  <a:pt x="132" y="38"/>
                </a:cubicBezTo>
                <a:cubicBezTo>
                  <a:pt x="130" y="36"/>
                  <a:pt x="128" y="33"/>
                  <a:pt x="124" y="31"/>
                </a:cubicBezTo>
                <a:cubicBezTo>
                  <a:pt x="120" y="29"/>
                  <a:pt x="117" y="27"/>
                  <a:pt x="114" y="25"/>
                </a:cubicBezTo>
                <a:cubicBezTo>
                  <a:pt x="111" y="24"/>
                  <a:pt x="107" y="22"/>
                  <a:pt x="101" y="19"/>
                </a:cubicBezTo>
                <a:cubicBezTo>
                  <a:pt x="96" y="17"/>
                  <a:pt x="92" y="15"/>
                  <a:pt x="90" y="14"/>
                </a:cubicBezTo>
                <a:cubicBezTo>
                  <a:pt x="84" y="11"/>
                  <a:pt x="78" y="9"/>
                  <a:pt x="72" y="9"/>
                </a:cubicBezTo>
                <a:close/>
                <a:moveTo>
                  <a:pt x="72" y="0"/>
                </a:moveTo>
                <a:cubicBezTo>
                  <a:pt x="79" y="0"/>
                  <a:pt x="86" y="2"/>
                  <a:pt x="94" y="6"/>
                </a:cubicBezTo>
                <a:cubicBezTo>
                  <a:pt x="96" y="7"/>
                  <a:pt x="100" y="9"/>
                  <a:pt x="104" y="11"/>
                </a:cubicBezTo>
                <a:cubicBezTo>
                  <a:pt x="109" y="13"/>
                  <a:pt x="114" y="15"/>
                  <a:pt x="116" y="17"/>
                </a:cubicBezTo>
                <a:cubicBezTo>
                  <a:pt x="119" y="18"/>
                  <a:pt x="122" y="20"/>
                  <a:pt x="127" y="22"/>
                </a:cubicBezTo>
                <a:cubicBezTo>
                  <a:pt x="131" y="25"/>
                  <a:pt x="134" y="27"/>
                  <a:pt x="136" y="29"/>
                </a:cubicBezTo>
                <a:cubicBezTo>
                  <a:pt x="138" y="31"/>
                  <a:pt x="140" y="34"/>
                  <a:pt x="141" y="37"/>
                </a:cubicBezTo>
                <a:cubicBezTo>
                  <a:pt x="143" y="40"/>
                  <a:pt x="144" y="43"/>
                  <a:pt x="143" y="46"/>
                </a:cubicBezTo>
                <a:cubicBezTo>
                  <a:pt x="143" y="48"/>
                  <a:pt x="142" y="51"/>
                  <a:pt x="141" y="53"/>
                </a:cubicBezTo>
                <a:cubicBezTo>
                  <a:pt x="140" y="55"/>
                  <a:pt x="139" y="57"/>
                  <a:pt x="136" y="58"/>
                </a:cubicBezTo>
                <a:cubicBezTo>
                  <a:pt x="134" y="60"/>
                  <a:pt x="132" y="61"/>
                  <a:pt x="130" y="62"/>
                </a:cubicBezTo>
                <a:cubicBezTo>
                  <a:pt x="128" y="63"/>
                  <a:pt x="125" y="64"/>
                  <a:pt x="122" y="65"/>
                </a:cubicBezTo>
                <a:cubicBezTo>
                  <a:pt x="118" y="66"/>
                  <a:pt x="115" y="67"/>
                  <a:pt x="113" y="68"/>
                </a:cubicBezTo>
                <a:cubicBezTo>
                  <a:pt x="111" y="68"/>
                  <a:pt x="108" y="69"/>
                  <a:pt x="104" y="70"/>
                </a:cubicBezTo>
                <a:cubicBezTo>
                  <a:pt x="100" y="71"/>
                  <a:pt x="98" y="71"/>
                  <a:pt x="96" y="72"/>
                </a:cubicBezTo>
                <a:cubicBezTo>
                  <a:pt x="93" y="73"/>
                  <a:pt x="89" y="76"/>
                  <a:pt x="84" y="81"/>
                </a:cubicBezTo>
                <a:cubicBezTo>
                  <a:pt x="83" y="81"/>
                  <a:pt x="83" y="81"/>
                  <a:pt x="83" y="81"/>
                </a:cubicBezTo>
                <a:cubicBezTo>
                  <a:pt x="82" y="82"/>
                  <a:pt x="82" y="82"/>
                  <a:pt x="82" y="82"/>
                </a:cubicBezTo>
                <a:cubicBezTo>
                  <a:pt x="82" y="82"/>
                  <a:pt x="82" y="82"/>
                  <a:pt x="82" y="82"/>
                </a:cubicBezTo>
                <a:cubicBezTo>
                  <a:pt x="81" y="83"/>
                  <a:pt x="81" y="83"/>
                  <a:pt x="81" y="83"/>
                </a:cubicBezTo>
                <a:cubicBezTo>
                  <a:pt x="76" y="88"/>
                  <a:pt x="73" y="93"/>
                  <a:pt x="72" y="96"/>
                </a:cubicBezTo>
                <a:cubicBezTo>
                  <a:pt x="72" y="97"/>
                  <a:pt x="71" y="100"/>
                  <a:pt x="70" y="104"/>
                </a:cubicBezTo>
                <a:cubicBezTo>
                  <a:pt x="69" y="108"/>
                  <a:pt x="69" y="111"/>
                  <a:pt x="68" y="113"/>
                </a:cubicBezTo>
                <a:cubicBezTo>
                  <a:pt x="68" y="115"/>
                  <a:pt x="67" y="118"/>
                  <a:pt x="66" y="121"/>
                </a:cubicBezTo>
                <a:cubicBezTo>
                  <a:pt x="65" y="125"/>
                  <a:pt x="64" y="128"/>
                  <a:pt x="62" y="130"/>
                </a:cubicBezTo>
                <a:cubicBezTo>
                  <a:pt x="61" y="132"/>
                  <a:pt x="60" y="134"/>
                  <a:pt x="59" y="136"/>
                </a:cubicBezTo>
                <a:cubicBezTo>
                  <a:pt x="57" y="138"/>
                  <a:pt x="55" y="140"/>
                  <a:pt x="53" y="141"/>
                </a:cubicBezTo>
                <a:cubicBezTo>
                  <a:pt x="51" y="142"/>
                  <a:pt x="49" y="143"/>
                  <a:pt x="46" y="143"/>
                </a:cubicBezTo>
                <a:cubicBezTo>
                  <a:pt x="46" y="143"/>
                  <a:pt x="45" y="143"/>
                  <a:pt x="45" y="143"/>
                </a:cubicBezTo>
                <a:cubicBezTo>
                  <a:pt x="42" y="143"/>
                  <a:pt x="39" y="142"/>
                  <a:pt x="36" y="141"/>
                </a:cubicBezTo>
                <a:cubicBezTo>
                  <a:pt x="34" y="139"/>
                  <a:pt x="31" y="137"/>
                  <a:pt x="29" y="135"/>
                </a:cubicBezTo>
                <a:cubicBezTo>
                  <a:pt x="27" y="133"/>
                  <a:pt x="25" y="130"/>
                  <a:pt x="22" y="126"/>
                </a:cubicBezTo>
                <a:cubicBezTo>
                  <a:pt x="20" y="122"/>
                  <a:pt x="18" y="118"/>
                  <a:pt x="17" y="116"/>
                </a:cubicBezTo>
                <a:cubicBezTo>
                  <a:pt x="15" y="113"/>
                  <a:pt x="14" y="109"/>
                  <a:pt x="11" y="104"/>
                </a:cubicBezTo>
                <a:cubicBezTo>
                  <a:pt x="9" y="99"/>
                  <a:pt x="8" y="96"/>
                  <a:pt x="6" y="94"/>
                </a:cubicBezTo>
                <a:cubicBezTo>
                  <a:pt x="1" y="84"/>
                  <a:pt x="0" y="75"/>
                  <a:pt x="1" y="67"/>
                </a:cubicBezTo>
                <a:cubicBezTo>
                  <a:pt x="2" y="59"/>
                  <a:pt x="7" y="51"/>
                  <a:pt x="15" y="43"/>
                </a:cubicBezTo>
                <a:cubicBezTo>
                  <a:pt x="23" y="35"/>
                  <a:pt x="23" y="35"/>
                  <a:pt x="23" y="35"/>
                </a:cubicBezTo>
                <a:cubicBezTo>
                  <a:pt x="30" y="27"/>
                  <a:pt x="30" y="27"/>
                  <a:pt x="30" y="27"/>
                </a:cubicBezTo>
                <a:cubicBezTo>
                  <a:pt x="35" y="22"/>
                  <a:pt x="35" y="22"/>
                  <a:pt x="35" y="22"/>
                </a:cubicBezTo>
                <a:cubicBezTo>
                  <a:pt x="38" y="19"/>
                  <a:pt x="38" y="19"/>
                  <a:pt x="38" y="19"/>
                </a:cubicBezTo>
                <a:cubicBezTo>
                  <a:pt x="43" y="14"/>
                  <a:pt x="43" y="14"/>
                  <a:pt x="43" y="14"/>
                </a:cubicBezTo>
                <a:cubicBezTo>
                  <a:pt x="53" y="5"/>
                  <a:pt x="62" y="0"/>
                  <a:pt x="72" y="0"/>
                </a:cubicBezTo>
                <a:close/>
              </a:path>
            </a:pathLst>
          </a:custGeom>
          <a:solidFill>
            <a:srgbClr val="000000"/>
          </a:solidFill>
          <a:ln>
            <a:noFill/>
          </a:ln>
        </p:spPr>
        <p:style>
          <a:lnRef idx="0"/>
          <a:fillRef idx="0"/>
          <a:effectRef idx="0"/>
          <a:fontRef idx="minor"/>
        </p:style>
      </p:sp>
      <p:sp>
        <p:nvSpPr>
          <p:cNvPr id="739" name="CustomShape 47"/>
          <p:cNvSpPr/>
          <p:nvPr/>
        </p:nvSpPr>
        <p:spPr>
          <a:xfrm>
            <a:off x="6612840" y="3610080"/>
            <a:ext cx="182160" cy="275760"/>
          </a:xfrm>
          <a:custGeom>
            <a:avLst/>
            <a:gdLst/>
            <a:ahLst/>
            <a:rect l="l" t="t" r="r" b="b"/>
            <a:pathLst>
              <a:path w="95" h="143">
                <a:moveTo>
                  <a:pt x="59" y="9"/>
                </a:moveTo>
                <a:cubicBezTo>
                  <a:pt x="10" y="75"/>
                  <a:pt x="10" y="75"/>
                  <a:pt x="10" y="75"/>
                </a:cubicBezTo>
                <a:cubicBezTo>
                  <a:pt x="46" y="75"/>
                  <a:pt x="46" y="75"/>
                  <a:pt x="46" y="75"/>
                </a:cubicBezTo>
                <a:cubicBezTo>
                  <a:pt x="36" y="134"/>
                  <a:pt x="36" y="134"/>
                  <a:pt x="36" y="134"/>
                </a:cubicBezTo>
                <a:cubicBezTo>
                  <a:pt x="85" y="62"/>
                  <a:pt x="85" y="62"/>
                  <a:pt x="85" y="62"/>
                </a:cubicBezTo>
                <a:cubicBezTo>
                  <a:pt x="49" y="62"/>
                  <a:pt x="49" y="62"/>
                  <a:pt x="49" y="62"/>
                </a:cubicBezTo>
                <a:lnTo>
                  <a:pt x="59" y="9"/>
                </a:lnTo>
                <a:close/>
                <a:moveTo>
                  <a:pt x="58" y="0"/>
                </a:moveTo>
                <a:cubicBezTo>
                  <a:pt x="59" y="0"/>
                  <a:pt x="59" y="0"/>
                  <a:pt x="59" y="0"/>
                </a:cubicBezTo>
                <a:cubicBezTo>
                  <a:pt x="59" y="0"/>
                  <a:pt x="59" y="0"/>
                  <a:pt x="59" y="0"/>
                </a:cubicBezTo>
                <a:cubicBezTo>
                  <a:pt x="62" y="0"/>
                  <a:pt x="64" y="1"/>
                  <a:pt x="66" y="3"/>
                </a:cubicBezTo>
                <a:cubicBezTo>
                  <a:pt x="67" y="4"/>
                  <a:pt x="68" y="6"/>
                  <a:pt x="68" y="9"/>
                </a:cubicBezTo>
                <a:cubicBezTo>
                  <a:pt x="68" y="9"/>
                  <a:pt x="68" y="10"/>
                  <a:pt x="68" y="11"/>
                </a:cubicBezTo>
                <a:cubicBezTo>
                  <a:pt x="60" y="53"/>
                  <a:pt x="60" y="53"/>
                  <a:pt x="60" y="53"/>
                </a:cubicBezTo>
                <a:cubicBezTo>
                  <a:pt x="86" y="53"/>
                  <a:pt x="86" y="53"/>
                  <a:pt x="86" y="53"/>
                </a:cubicBezTo>
                <a:cubicBezTo>
                  <a:pt x="89" y="53"/>
                  <a:pt x="92" y="55"/>
                  <a:pt x="93" y="58"/>
                </a:cubicBezTo>
                <a:cubicBezTo>
                  <a:pt x="95" y="61"/>
                  <a:pt x="95" y="64"/>
                  <a:pt x="93" y="67"/>
                </a:cubicBezTo>
                <a:cubicBezTo>
                  <a:pt x="43" y="139"/>
                  <a:pt x="43" y="139"/>
                  <a:pt x="43" y="139"/>
                </a:cubicBezTo>
                <a:cubicBezTo>
                  <a:pt x="41" y="141"/>
                  <a:pt x="39" y="143"/>
                  <a:pt x="36" y="143"/>
                </a:cubicBezTo>
                <a:cubicBezTo>
                  <a:pt x="35" y="143"/>
                  <a:pt x="33" y="142"/>
                  <a:pt x="32" y="142"/>
                </a:cubicBezTo>
                <a:cubicBezTo>
                  <a:pt x="30" y="141"/>
                  <a:pt x="29" y="140"/>
                  <a:pt x="28" y="138"/>
                </a:cubicBezTo>
                <a:cubicBezTo>
                  <a:pt x="27" y="136"/>
                  <a:pt x="27" y="134"/>
                  <a:pt x="27" y="132"/>
                </a:cubicBezTo>
                <a:cubicBezTo>
                  <a:pt x="35" y="84"/>
                  <a:pt x="35" y="84"/>
                  <a:pt x="35" y="84"/>
                </a:cubicBezTo>
                <a:cubicBezTo>
                  <a:pt x="9" y="84"/>
                  <a:pt x="9" y="84"/>
                  <a:pt x="9" y="84"/>
                </a:cubicBezTo>
                <a:cubicBezTo>
                  <a:pt x="6" y="84"/>
                  <a:pt x="3" y="82"/>
                  <a:pt x="2" y="79"/>
                </a:cubicBezTo>
                <a:cubicBezTo>
                  <a:pt x="0" y="76"/>
                  <a:pt x="0" y="73"/>
                  <a:pt x="2" y="70"/>
                </a:cubicBezTo>
                <a:cubicBezTo>
                  <a:pt x="52" y="4"/>
                  <a:pt x="52" y="4"/>
                  <a:pt x="52" y="4"/>
                </a:cubicBezTo>
                <a:cubicBezTo>
                  <a:pt x="52" y="3"/>
                  <a:pt x="53" y="3"/>
                  <a:pt x="53" y="3"/>
                </a:cubicBezTo>
                <a:cubicBezTo>
                  <a:pt x="53" y="2"/>
                  <a:pt x="54" y="2"/>
                  <a:pt x="54" y="1"/>
                </a:cubicBezTo>
                <a:cubicBezTo>
                  <a:pt x="56" y="0"/>
                  <a:pt x="57" y="0"/>
                  <a:pt x="58" y="0"/>
                </a:cubicBezTo>
                <a:close/>
              </a:path>
            </a:pathLst>
          </a:custGeom>
          <a:solidFill>
            <a:srgbClr val="000000"/>
          </a:solidFill>
          <a:ln>
            <a:noFill/>
          </a:ln>
        </p:spPr>
        <p:style>
          <a:lnRef idx="0"/>
          <a:fillRef idx="0"/>
          <a:effectRef idx="0"/>
          <a:fontRef idx="minor"/>
        </p:style>
      </p:sp>
      <p:sp>
        <p:nvSpPr>
          <p:cNvPr id="740" name="CustomShape 48"/>
          <p:cNvSpPr/>
          <p:nvPr/>
        </p:nvSpPr>
        <p:spPr>
          <a:xfrm>
            <a:off x="6566760" y="3148560"/>
            <a:ext cx="274680" cy="258840"/>
          </a:xfrm>
          <a:custGeom>
            <a:avLst/>
            <a:gdLst/>
            <a:ahLst/>
            <a:rect l="l" t="t" r="r" b="b"/>
            <a:pathLst>
              <a:path w="143" h="134">
                <a:moveTo>
                  <a:pt x="76" y="67"/>
                </a:moveTo>
                <a:cubicBezTo>
                  <a:pt x="76" y="125"/>
                  <a:pt x="76" y="125"/>
                  <a:pt x="76" y="125"/>
                </a:cubicBezTo>
                <a:cubicBezTo>
                  <a:pt x="125" y="125"/>
                  <a:pt x="125" y="125"/>
                  <a:pt x="125" y="125"/>
                </a:cubicBezTo>
                <a:cubicBezTo>
                  <a:pt x="125" y="67"/>
                  <a:pt x="125" y="67"/>
                  <a:pt x="125" y="67"/>
                </a:cubicBezTo>
                <a:lnTo>
                  <a:pt x="76" y="67"/>
                </a:lnTo>
                <a:close/>
                <a:moveTo>
                  <a:pt x="18" y="67"/>
                </a:moveTo>
                <a:cubicBezTo>
                  <a:pt x="18" y="125"/>
                  <a:pt x="18" y="125"/>
                  <a:pt x="18" y="125"/>
                </a:cubicBezTo>
                <a:cubicBezTo>
                  <a:pt x="67" y="125"/>
                  <a:pt x="67" y="125"/>
                  <a:pt x="67" y="125"/>
                </a:cubicBezTo>
                <a:cubicBezTo>
                  <a:pt x="67" y="67"/>
                  <a:pt x="67" y="67"/>
                  <a:pt x="67" y="67"/>
                </a:cubicBezTo>
                <a:lnTo>
                  <a:pt x="18" y="67"/>
                </a:lnTo>
                <a:close/>
                <a:moveTo>
                  <a:pt x="76" y="41"/>
                </a:moveTo>
                <a:cubicBezTo>
                  <a:pt x="76" y="58"/>
                  <a:pt x="76" y="58"/>
                  <a:pt x="76" y="58"/>
                </a:cubicBezTo>
                <a:cubicBezTo>
                  <a:pt x="134" y="58"/>
                  <a:pt x="134" y="58"/>
                  <a:pt x="134" y="58"/>
                </a:cubicBezTo>
                <a:cubicBezTo>
                  <a:pt x="134" y="41"/>
                  <a:pt x="134" y="41"/>
                  <a:pt x="134" y="41"/>
                </a:cubicBezTo>
                <a:lnTo>
                  <a:pt x="76" y="41"/>
                </a:lnTo>
                <a:close/>
                <a:moveTo>
                  <a:pt x="9" y="41"/>
                </a:moveTo>
                <a:cubicBezTo>
                  <a:pt x="9" y="58"/>
                  <a:pt x="9" y="58"/>
                  <a:pt x="9" y="58"/>
                </a:cubicBezTo>
                <a:cubicBezTo>
                  <a:pt x="67" y="58"/>
                  <a:pt x="67" y="58"/>
                  <a:pt x="67" y="58"/>
                </a:cubicBezTo>
                <a:cubicBezTo>
                  <a:pt x="67" y="41"/>
                  <a:pt x="67" y="41"/>
                  <a:pt x="67" y="41"/>
                </a:cubicBezTo>
                <a:lnTo>
                  <a:pt x="9" y="41"/>
                </a:lnTo>
                <a:close/>
                <a:moveTo>
                  <a:pt x="108" y="9"/>
                </a:moveTo>
                <a:cubicBezTo>
                  <a:pt x="99" y="9"/>
                  <a:pt x="90" y="17"/>
                  <a:pt x="80" y="32"/>
                </a:cubicBezTo>
                <a:cubicBezTo>
                  <a:pt x="95" y="32"/>
                  <a:pt x="95" y="32"/>
                  <a:pt x="95" y="32"/>
                </a:cubicBezTo>
                <a:cubicBezTo>
                  <a:pt x="101" y="32"/>
                  <a:pt x="106" y="30"/>
                  <a:pt x="110" y="28"/>
                </a:cubicBezTo>
                <a:cubicBezTo>
                  <a:pt x="114" y="25"/>
                  <a:pt x="117" y="21"/>
                  <a:pt x="117" y="17"/>
                </a:cubicBezTo>
                <a:cubicBezTo>
                  <a:pt x="117" y="12"/>
                  <a:pt x="114" y="9"/>
                  <a:pt x="108" y="9"/>
                </a:cubicBezTo>
                <a:close/>
                <a:moveTo>
                  <a:pt x="35" y="9"/>
                </a:moveTo>
                <a:cubicBezTo>
                  <a:pt x="30" y="9"/>
                  <a:pt x="27" y="12"/>
                  <a:pt x="27" y="16"/>
                </a:cubicBezTo>
                <a:cubicBezTo>
                  <a:pt x="27" y="21"/>
                  <a:pt x="29" y="25"/>
                  <a:pt x="34" y="27"/>
                </a:cubicBezTo>
                <a:cubicBezTo>
                  <a:pt x="38" y="30"/>
                  <a:pt x="43" y="32"/>
                  <a:pt x="49" y="32"/>
                </a:cubicBezTo>
                <a:cubicBezTo>
                  <a:pt x="64" y="32"/>
                  <a:pt x="64" y="32"/>
                  <a:pt x="64" y="32"/>
                </a:cubicBezTo>
                <a:cubicBezTo>
                  <a:pt x="60" y="26"/>
                  <a:pt x="55" y="21"/>
                  <a:pt x="50" y="16"/>
                </a:cubicBezTo>
                <a:cubicBezTo>
                  <a:pt x="45" y="12"/>
                  <a:pt x="40" y="9"/>
                  <a:pt x="35" y="9"/>
                </a:cubicBezTo>
                <a:close/>
                <a:moveTo>
                  <a:pt x="35" y="0"/>
                </a:moveTo>
                <a:cubicBezTo>
                  <a:pt x="42" y="0"/>
                  <a:pt x="49" y="3"/>
                  <a:pt x="55" y="9"/>
                </a:cubicBezTo>
                <a:cubicBezTo>
                  <a:pt x="62" y="14"/>
                  <a:pt x="67" y="21"/>
                  <a:pt x="72" y="27"/>
                </a:cubicBezTo>
                <a:cubicBezTo>
                  <a:pt x="84" y="9"/>
                  <a:pt x="96" y="0"/>
                  <a:pt x="108" y="0"/>
                </a:cubicBezTo>
                <a:cubicBezTo>
                  <a:pt x="114" y="0"/>
                  <a:pt x="118" y="2"/>
                  <a:pt x="121" y="5"/>
                </a:cubicBezTo>
                <a:cubicBezTo>
                  <a:pt x="124" y="8"/>
                  <a:pt x="125" y="12"/>
                  <a:pt x="125" y="17"/>
                </a:cubicBezTo>
                <a:cubicBezTo>
                  <a:pt x="125" y="22"/>
                  <a:pt x="123" y="27"/>
                  <a:pt x="119" y="32"/>
                </a:cubicBezTo>
                <a:cubicBezTo>
                  <a:pt x="134" y="32"/>
                  <a:pt x="134" y="32"/>
                  <a:pt x="134" y="32"/>
                </a:cubicBezTo>
                <a:cubicBezTo>
                  <a:pt x="137" y="32"/>
                  <a:pt x="139" y="33"/>
                  <a:pt x="140" y="34"/>
                </a:cubicBezTo>
                <a:cubicBezTo>
                  <a:pt x="142" y="36"/>
                  <a:pt x="143" y="38"/>
                  <a:pt x="143" y="41"/>
                </a:cubicBezTo>
                <a:cubicBezTo>
                  <a:pt x="143" y="67"/>
                  <a:pt x="143" y="67"/>
                  <a:pt x="143" y="67"/>
                </a:cubicBezTo>
                <a:cubicBezTo>
                  <a:pt x="134" y="67"/>
                  <a:pt x="134" y="67"/>
                  <a:pt x="134" y="67"/>
                </a:cubicBezTo>
                <a:cubicBezTo>
                  <a:pt x="134" y="125"/>
                  <a:pt x="134" y="125"/>
                  <a:pt x="134" y="125"/>
                </a:cubicBezTo>
                <a:cubicBezTo>
                  <a:pt x="134" y="128"/>
                  <a:pt x="133" y="130"/>
                  <a:pt x="131" y="132"/>
                </a:cubicBezTo>
                <a:cubicBezTo>
                  <a:pt x="130" y="134"/>
                  <a:pt x="128" y="134"/>
                  <a:pt x="125" y="134"/>
                </a:cubicBezTo>
                <a:cubicBezTo>
                  <a:pt x="18" y="134"/>
                  <a:pt x="18" y="134"/>
                  <a:pt x="18" y="134"/>
                </a:cubicBezTo>
                <a:cubicBezTo>
                  <a:pt x="16" y="134"/>
                  <a:pt x="14" y="134"/>
                  <a:pt x="12" y="132"/>
                </a:cubicBezTo>
                <a:cubicBezTo>
                  <a:pt x="10" y="130"/>
                  <a:pt x="9" y="128"/>
                  <a:pt x="9" y="125"/>
                </a:cubicBezTo>
                <a:cubicBezTo>
                  <a:pt x="9" y="67"/>
                  <a:pt x="9" y="67"/>
                  <a:pt x="9" y="67"/>
                </a:cubicBezTo>
                <a:cubicBezTo>
                  <a:pt x="0" y="67"/>
                  <a:pt x="0" y="67"/>
                  <a:pt x="0" y="67"/>
                </a:cubicBezTo>
                <a:cubicBezTo>
                  <a:pt x="0" y="41"/>
                  <a:pt x="0" y="41"/>
                  <a:pt x="0" y="41"/>
                </a:cubicBezTo>
                <a:cubicBezTo>
                  <a:pt x="0" y="38"/>
                  <a:pt x="1" y="36"/>
                  <a:pt x="3" y="34"/>
                </a:cubicBezTo>
                <a:cubicBezTo>
                  <a:pt x="5" y="33"/>
                  <a:pt x="7" y="32"/>
                  <a:pt x="9" y="32"/>
                </a:cubicBezTo>
                <a:cubicBezTo>
                  <a:pt x="25" y="32"/>
                  <a:pt x="25" y="32"/>
                  <a:pt x="25" y="32"/>
                </a:cubicBezTo>
                <a:cubicBezTo>
                  <a:pt x="20" y="27"/>
                  <a:pt x="18" y="22"/>
                  <a:pt x="18" y="17"/>
                </a:cubicBezTo>
                <a:cubicBezTo>
                  <a:pt x="18" y="12"/>
                  <a:pt x="19" y="8"/>
                  <a:pt x="22" y="5"/>
                </a:cubicBezTo>
                <a:cubicBezTo>
                  <a:pt x="25" y="2"/>
                  <a:pt x="29" y="0"/>
                  <a:pt x="35" y="0"/>
                </a:cubicBezTo>
                <a:close/>
              </a:path>
            </a:pathLst>
          </a:custGeom>
          <a:solidFill>
            <a:srgbClr val="000000"/>
          </a:solidFill>
          <a:ln>
            <a:noFill/>
          </a:ln>
        </p:spPr>
        <p:style>
          <a:lnRef idx="0"/>
          <a:fillRef idx="0"/>
          <a:effectRef idx="0"/>
          <a:fontRef idx="minor"/>
        </p:style>
      </p:sp>
      <p:sp>
        <p:nvSpPr>
          <p:cNvPr id="741" name="CustomShape 49"/>
          <p:cNvSpPr/>
          <p:nvPr/>
        </p:nvSpPr>
        <p:spPr>
          <a:xfrm>
            <a:off x="6566760" y="2606760"/>
            <a:ext cx="274680" cy="277560"/>
          </a:xfrm>
          <a:custGeom>
            <a:avLst/>
            <a:gdLst/>
            <a:ahLst/>
            <a:rect l="l" t="t" r="r" b="b"/>
            <a:pathLst>
              <a:path w="143" h="144">
                <a:moveTo>
                  <a:pt x="117" y="9"/>
                </a:moveTo>
                <a:cubicBezTo>
                  <a:pt x="99" y="10"/>
                  <a:pt x="77" y="24"/>
                  <a:pt x="51" y="51"/>
                </a:cubicBezTo>
                <a:cubicBezTo>
                  <a:pt x="24" y="78"/>
                  <a:pt x="10" y="100"/>
                  <a:pt x="9" y="117"/>
                </a:cubicBezTo>
                <a:cubicBezTo>
                  <a:pt x="10" y="118"/>
                  <a:pt x="12" y="121"/>
                  <a:pt x="15" y="124"/>
                </a:cubicBezTo>
                <a:cubicBezTo>
                  <a:pt x="19" y="128"/>
                  <a:pt x="22" y="131"/>
                  <a:pt x="26" y="134"/>
                </a:cubicBezTo>
                <a:cubicBezTo>
                  <a:pt x="27" y="134"/>
                  <a:pt x="28" y="134"/>
                  <a:pt x="28" y="134"/>
                </a:cubicBezTo>
                <a:cubicBezTo>
                  <a:pt x="36" y="123"/>
                  <a:pt x="42" y="114"/>
                  <a:pt x="47" y="106"/>
                </a:cubicBezTo>
                <a:cubicBezTo>
                  <a:pt x="47" y="106"/>
                  <a:pt x="47" y="105"/>
                  <a:pt x="46" y="104"/>
                </a:cubicBezTo>
                <a:cubicBezTo>
                  <a:pt x="45" y="102"/>
                  <a:pt x="43" y="98"/>
                  <a:pt x="39" y="91"/>
                </a:cubicBezTo>
                <a:cubicBezTo>
                  <a:pt x="36" y="86"/>
                  <a:pt x="36" y="86"/>
                  <a:pt x="36" y="86"/>
                </a:cubicBezTo>
                <a:cubicBezTo>
                  <a:pt x="39" y="81"/>
                  <a:pt x="39" y="81"/>
                  <a:pt x="39" y="81"/>
                </a:cubicBezTo>
                <a:cubicBezTo>
                  <a:pt x="44" y="75"/>
                  <a:pt x="50" y="68"/>
                  <a:pt x="59" y="59"/>
                </a:cubicBezTo>
                <a:cubicBezTo>
                  <a:pt x="68" y="50"/>
                  <a:pt x="75" y="44"/>
                  <a:pt x="82" y="40"/>
                </a:cubicBezTo>
                <a:cubicBezTo>
                  <a:pt x="86" y="36"/>
                  <a:pt x="86" y="36"/>
                  <a:pt x="86" y="36"/>
                </a:cubicBezTo>
                <a:cubicBezTo>
                  <a:pt x="91" y="39"/>
                  <a:pt x="91" y="39"/>
                  <a:pt x="91" y="39"/>
                </a:cubicBezTo>
                <a:cubicBezTo>
                  <a:pt x="98" y="43"/>
                  <a:pt x="102" y="45"/>
                  <a:pt x="104" y="46"/>
                </a:cubicBezTo>
                <a:cubicBezTo>
                  <a:pt x="105" y="47"/>
                  <a:pt x="106" y="47"/>
                  <a:pt x="106" y="47"/>
                </a:cubicBezTo>
                <a:cubicBezTo>
                  <a:pt x="117" y="40"/>
                  <a:pt x="126" y="34"/>
                  <a:pt x="134" y="28"/>
                </a:cubicBezTo>
                <a:cubicBezTo>
                  <a:pt x="134" y="28"/>
                  <a:pt x="134" y="28"/>
                  <a:pt x="134" y="28"/>
                </a:cubicBezTo>
                <a:cubicBezTo>
                  <a:pt x="134" y="27"/>
                  <a:pt x="134" y="27"/>
                  <a:pt x="134" y="26"/>
                </a:cubicBezTo>
                <a:cubicBezTo>
                  <a:pt x="131" y="22"/>
                  <a:pt x="128" y="19"/>
                  <a:pt x="124" y="15"/>
                </a:cubicBezTo>
                <a:cubicBezTo>
                  <a:pt x="121" y="12"/>
                  <a:pt x="118" y="10"/>
                  <a:pt x="117" y="9"/>
                </a:cubicBezTo>
                <a:close/>
                <a:moveTo>
                  <a:pt x="117" y="0"/>
                </a:moveTo>
                <a:cubicBezTo>
                  <a:pt x="120" y="0"/>
                  <a:pt x="123" y="2"/>
                  <a:pt x="127" y="6"/>
                </a:cubicBezTo>
                <a:cubicBezTo>
                  <a:pt x="131" y="9"/>
                  <a:pt x="134" y="13"/>
                  <a:pt x="136" y="15"/>
                </a:cubicBezTo>
                <a:cubicBezTo>
                  <a:pt x="138" y="17"/>
                  <a:pt x="140" y="19"/>
                  <a:pt x="141" y="21"/>
                </a:cubicBezTo>
                <a:cubicBezTo>
                  <a:pt x="142" y="23"/>
                  <a:pt x="143" y="25"/>
                  <a:pt x="143" y="28"/>
                </a:cubicBezTo>
                <a:cubicBezTo>
                  <a:pt x="143" y="31"/>
                  <a:pt x="142" y="34"/>
                  <a:pt x="140" y="35"/>
                </a:cubicBezTo>
                <a:cubicBezTo>
                  <a:pt x="132" y="41"/>
                  <a:pt x="123" y="47"/>
                  <a:pt x="111" y="55"/>
                </a:cubicBezTo>
                <a:cubicBezTo>
                  <a:pt x="108" y="57"/>
                  <a:pt x="104" y="56"/>
                  <a:pt x="99" y="54"/>
                </a:cubicBezTo>
                <a:cubicBezTo>
                  <a:pt x="98" y="53"/>
                  <a:pt x="93" y="51"/>
                  <a:pt x="87" y="47"/>
                </a:cubicBezTo>
                <a:cubicBezTo>
                  <a:pt x="81" y="51"/>
                  <a:pt x="74" y="57"/>
                  <a:pt x="65" y="66"/>
                </a:cubicBezTo>
                <a:cubicBezTo>
                  <a:pt x="57" y="74"/>
                  <a:pt x="51" y="81"/>
                  <a:pt x="47" y="87"/>
                </a:cubicBezTo>
                <a:cubicBezTo>
                  <a:pt x="51" y="93"/>
                  <a:pt x="53" y="97"/>
                  <a:pt x="54" y="99"/>
                </a:cubicBezTo>
                <a:cubicBezTo>
                  <a:pt x="55" y="102"/>
                  <a:pt x="56" y="104"/>
                  <a:pt x="56" y="106"/>
                </a:cubicBezTo>
                <a:cubicBezTo>
                  <a:pt x="56" y="108"/>
                  <a:pt x="55" y="110"/>
                  <a:pt x="55" y="111"/>
                </a:cubicBezTo>
                <a:cubicBezTo>
                  <a:pt x="49" y="119"/>
                  <a:pt x="43" y="129"/>
                  <a:pt x="35" y="140"/>
                </a:cubicBezTo>
                <a:cubicBezTo>
                  <a:pt x="34" y="142"/>
                  <a:pt x="32" y="143"/>
                  <a:pt x="29" y="143"/>
                </a:cubicBezTo>
                <a:cubicBezTo>
                  <a:pt x="27" y="144"/>
                  <a:pt x="24" y="143"/>
                  <a:pt x="21" y="141"/>
                </a:cubicBezTo>
                <a:cubicBezTo>
                  <a:pt x="20" y="140"/>
                  <a:pt x="18" y="138"/>
                  <a:pt x="15" y="136"/>
                </a:cubicBezTo>
                <a:cubicBezTo>
                  <a:pt x="13" y="134"/>
                  <a:pt x="10" y="131"/>
                  <a:pt x="6" y="127"/>
                </a:cubicBezTo>
                <a:cubicBezTo>
                  <a:pt x="2" y="123"/>
                  <a:pt x="0" y="120"/>
                  <a:pt x="0" y="117"/>
                </a:cubicBezTo>
                <a:cubicBezTo>
                  <a:pt x="0" y="117"/>
                  <a:pt x="0" y="117"/>
                  <a:pt x="0" y="117"/>
                </a:cubicBezTo>
                <a:cubicBezTo>
                  <a:pt x="1" y="97"/>
                  <a:pt x="16" y="73"/>
                  <a:pt x="44" y="44"/>
                </a:cubicBezTo>
                <a:cubicBezTo>
                  <a:pt x="73" y="15"/>
                  <a:pt x="97" y="1"/>
                  <a:pt x="117" y="0"/>
                </a:cubicBezTo>
                <a:close/>
              </a:path>
            </a:pathLst>
          </a:custGeom>
          <a:solidFill>
            <a:srgbClr val="000000"/>
          </a:solidFill>
          <a:ln>
            <a:noFill/>
          </a:ln>
        </p:spPr>
        <p:style>
          <a:lnRef idx="0"/>
          <a:fillRef idx="0"/>
          <a:effectRef idx="0"/>
          <a:fontRef idx="minor"/>
        </p:style>
      </p:sp>
      <p:sp>
        <p:nvSpPr>
          <p:cNvPr id="742" name="CustomShape 50"/>
          <p:cNvSpPr/>
          <p:nvPr/>
        </p:nvSpPr>
        <p:spPr>
          <a:xfrm>
            <a:off x="5086080" y="4129560"/>
            <a:ext cx="274680" cy="239040"/>
          </a:xfrm>
          <a:custGeom>
            <a:avLst/>
            <a:gdLst/>
            <a:ahLst/>
            <a:rect l="l" t="t" r="r" b="b"/>
            <a:pathLst>
              <a:path w="143" h="124">
                <a:moveTo>
                  <a:pt x="71" y="60"/>
                </a:moveTo>
                <a:cubicBezTo>
                  <a:pt x="72" y="60"/>
                  <a:pt x="73" y="61"/>
                  <a:pt x="74" y="61"/>
                </a:cubicBezTo>
                <a:cubicBezTo>
                  <a:pt x="75" y="63"/>
                  <a:pt x="75" y="63"/>
                  <a:pt x="75" y="63"/>
                </a:cubicBezTo>
                <a:cubicBezTo>
                  <a:pt x="91" y="81"/>
                  <a:pt x="91" y="81"/>
                  <a:pt x="91" y="81"/>
                </a:cubicBezTo>
                <a:cubicBezTo>
                  <a:pt x="93" y="82"/>
                  <a:pt x="93" y="84"/>
                  <a:pt x="91" y="85"/>
                </a:cubicBezTo>
                <a:cubicBezTo>
                  <a:pt x="90" y="86"/>
                  <a:pt x="90" y="86"/>
                  <a:pt x="90" y="86"/>
                </a:cubicBezTo>
                <a:cubicBezTo>
                  <a:pt x="89" y="88"/>
                  <a:pt x="87" y="88"/>
                  <a:pt x="86" y="86"/>
                </a:cubicBezTo>
                <a:cubicBezTo>
                  <a:pt x="76" y="75"/>
                  <a:pt x="76" y="75"/>
                  <a:pt x="76" y="75"/>
                </a:cubicBezTo>
                <a:cubicBezTo>
                  <a:pt x="76" y="120"/>
                  <a:pt x="76" y="120"/>
                  <a:pt x="76" y="120"/>
                </a:cubicBezTo>
                <a:cubicBezTo>
                  <a:pt x="76" y="121"/>
                  <a:pt x="75" y="122"/>
                  <a:pt x="74" y="123"/>
                </a:cubicBezTo>
                <a:cubicBezTo>
                  <a:pt x="73" y="124"/>
                  <a:pt x="72" y="124"/>
                  <a:pt x="71" y="124"/>
                </a:cubicBezTo>
                <a:cubicBezTo>
                  <a:pt x="70" y="124"/>
                  <a:pt x="69" y="124"/>
                  <a:pt x="68" y="123"/>
                </a:cubicBezTo>
                <a:cubicBezTo>
                  <a:pt x="67" y="122"/>
                  <a:pt x="67" y="121"/>
                  <a:pt x="67" y="120"/>
                </a:cubicBezTo>
                <a:cubicBezTo>
                  <a:pt x="67" y="75"/>
                  <a:pt x="67" y="75"/>
                  <a:pt x="67" y="75"/>
                </a:cubicBezTo>
                <a:cubicBezTo>
                  <a:pt x="57" y="85"/>
                  <a:pt x="57" y="85"/>
                  <a:pt x="57" y="85"/>
                </a:cubicBezTo>
                <a:cubicBezTo>
                  <a:pt x="56" y="87"/>
                  <a:pt x="54" y="87"/>
                  <a:pt x="53" y="86"/>
                </a:cubicBezTo>
                <a:cubicBezTo>
                  <a:pt x="52" y="85"/>
                  <a:pt x="52" y="85"/>
                  <a:pt x="52" y="85"/>
                </a:cubicBezTo>
                <a:cubicBezTo>
                  <a:pt x="50" y="84"/>
                  <a:pt x="50" y="82"/>
                  <a:pt x="52" y="80"/>
                </a:cubicBezTo>
                <a:cubicBezTo>
                  <a:pt x="68" y="63"/>
                  <a:pt x="68" y="63"/>
                  <a:pt x="68" y="63"/>
                </a:cubicBezTo>
                <a:cubicBezTo>
                  <a:pt x="69" y="61"/>
                  <a:pt x="69" y="61"/>
                  <a:pt x="69" y="61"/>
                </a:cubicBezTo>
                <a:cubicBezTo>
                  <a:pt x="70" y="61"/>
                  <a:pt x="70" y="60"/>
                  <a:pt x="71" y="60"/>
                </a:cubicBezTo>
                <a:close/>
                <a:moveTo>
                  <a:pt x="67" y="0"/>
                </a:moveTo>
                <a:cubicBezTo>
                  <a:pt x="76" y="0"/>
                  <a:pt x="85" y="2"/>
                  <a:pt x="91" y="7"/>
                </a:cubicBezTo>
                <a:cubicBezTo>
                  <a:pt x="98" y="12"/>
                  <a:pt x="103" y="18"/>
                  <a:pt x="106" y="27"/>
                </a:cubicBezTo>
                <a:cubicBezTo>
                  <a:pt x="117" y="28"/>
                  <a:pt x="125" y="32"/>
                  <a:pt x="132" y="40"/>
                </a:cubicBezTo>
                <a:cubicBezTo>
                  <a:pt x="139" y="47"/>
                  <a:pt x="143" y="56"/>
                  <a:pt x="143" y="66"/>
                </a:cubicBezTo>
                <a:cubicBezTo>
                  <a:pt x="143" y="77"/>
                  <a:pt x="140" y="86"/>
                  <a:pt x="134" y="94"/>
                </a:cubicBezTo>
                <a:cubicBezTo>
                  <a:pt x="127" y="103"/>
                  <a:pt x="119" y="107"/>
                  <a:pt x="109" y="107"/>
                </a:cubicBezTo>
                <a:cubicBezTo>
                  <a:pt x="99" y="107"/>
                  <a:pt x="99" y="107"/>
                  <a:pt x="99" y="107"/>
                </a:cubicBezTo>
                <a:cubicBezTo>
                  <a:pt x="97" y="107"/>
                  <a:pt x="96" y="107"/>
                  <a:pt x="95" y="106"/>
                </a:cubicBezTo>
                <a:cubicBezTo>
                  <a:pt x="95" y="105"/>
                  <a:pt x="94" y="104"/>
                  <a:pt x="94" y="103"/>
                </a:cubicBezTo>
                <a:cubicBezTo>
                  <a:pt x="94" y="102"/>
                  <a:pt x="95" y="101"/>
                  <a:pt x="95" y="100"/>
                </a:cubicBezTo>
                <a:cubicBezTo>
                  <a:pt x="96" y="99"/>
                  <a:pt x="97" y="98"/>
                  <a:pt x="99" y="98"/>
                </a:cubicBezTo>
                <a:cubicBezTo>
                  <a:pt x="109" y="98"/>
                  <a:pt x="109" y="98"/>
                  <a:pt x="109" y="98"/>
                </a:cubicBezTo>
                <a:cubicBezTo>
                  <a:pt x="116" y="98"/>
                  <a:pt x="122" y="95"/>
                  <a:pt x="127" y="88"/>
                </a:cubicBezTo>
                <a:cubicBezTo>
                  <a:pt x="132" y="82"/>
                  <a:pt x="134" y="74"/>
                  <a:pt x="134" y="66"/>
                </a:cubicBezTo>
                <a:cubicBezTo>
                  <a:pt x="134" y="58"/>
                  <a:pt x="131" y="51"/>
                  <a:pt x="125" y="45"/>
                </a:cubicBezTo>
                <a:cubicBezTo>
                  <a:pt x="119" y="39"/>
                  <a:pt x="111" y="36"/>
                  <a:pt x="103" y="36"/>
                </a:cubicBezTo>
                <a:cubicBezTo>
                  <a:pt x="100" y="36"/>
                  <a:pt x="100" y="36"/>
                  <a:pt x="100" y="36"/>
                </a:cubicBezTo>
                <a:cubicBezTo>
                  <a:pt x="99" y="33"/>
                  <a:pt x="99" y="33"/>
                  <a:pt x="99" y="33"/>
                </a:cubicBezTo>
                <a:cubicBezTo>
                  <a:pt x="94" y="17"/>
                  <a:pt x="83" y="9"/>
                  <a:pt x="67" y="9"/>
                </a:cubicBezTo>
                <a:cubicBezTo>
                  <a:pt x="56" y="9"/>
                  <a:pt x="47" y="12"/>
                  <a:pt x="40" y="20"/>
                </a:cubicBezTo>
                <a:cubicBezTo>
                  <a:pt x="33" y="27"/>
                  <a:pt x="30" y="36"/>
                  <a:pt x="30" y="47"/>
                </a:cubicBezTo>
                <a:cubicBezTo>
                  <a:pt x="31" y="51"/>
                  <a:pt x="31" y="51"/>
                  <a:pt x="31" y="51"/>
                </a:cubicBezTo>
                <a:cubicBezTo>
                  <a:pt x="26" y="52"/>
                  <a:pt x="26" y="52"/>
                  <a:pt x="26" y="52"/>
                </a:cubicBezTo>
                <a:cubicBezTo>
                  <a:pt x="21" y="53"/>
                  <a:pt x="17" y="55"/>
                  <a:pt x="14" y="60"/>
                </a:cubicBezTo>
                <a:cubicBezTo>
                  <a:pt x="10" y="64"/>
                  <a:pt x="9" y="69"/>
                  <a:pt x="9" y="75"/>
                </a:cubicBezTo>
                <a:cubicBezTo>
                  <a:pt x="9" y="81"/>
                  <a:pt x="11" y="87"/>
                  <a:pt x="15" y="91"/>
                </a:cubicBezTo>
                <a:cubicBezTo>
                  <a:pt x="19" y="96"/>
                  <a:pt x="24" y="98"/>
                  <a:pt x="30" y="98"/>
                </a:cubicBezTo>
                <a:cubicBezTo>
                  <a:pt x="43" y="98"/>
                  <a:pt x="43" y="98"/>
                  <a:pt x="43" y="98"/>
                </a:cubicBezTo>
                <a:cubicBezTo>
                  <a:pt x="44" y="98"/>
                  <a:pt x="45" y="99"/>
                  <a:pt x="46" y="100"/>
                </a:cubicBezTo>
                <a:cubicBezTo>
                  <a:pt x="47" y="101"/>
                  <a:pt x="47" y="102"/>
                  <a:pt x="47" y="103"/>
                </a:cubicBezTo>
                <a:cubicBezTo>
                  <a:pt x="47" y="104"/>
                  <a:pt x="47" y="105"/>
                  <a:pt x="46" y="106"/>
                </a:cubicBezTo>
                <a:cubicBezTo>
                  <a:pt x="45" y="107"/>
                  <a:pt x="44" y="107"/>
                  <a:pt x="43" y="107"/>
                </a:cubicBezTo>
                <a:cubicBezTo>
                  <a:pt x="30" y="107"/>
                  <a:pt x="30" y="107"/>
                  <a:pt x="30" y="107"/>
                </a:cubicBezTo>
                <a:cubicBezTo>
                  <a:pt x="22" y="107"/>
                  <a:pt x="15" y="104"/>
                  <a:pt x="9" y="98"/>
                </a:cubicBezTo>
                <a:cubicBezTo>
                  <a:pt x="3" y="91"/>
                  <a:pt x="0" y="84"/>
                  <a:pt x="0" y="75"/>
                </a:cubicBezTo>
                <a:cubicBezTo>
                  <a:pt x="0" y="68"/>
                  <a:pt x="2" y="61"/>
                  <a:pt x="6" y="56"/>
                </a:cubicBezTo>
                <a:cubicBezTo>
                  <a:pt x="10" y="50"/>
                  <a:pt x="15" y="46"/>
                  <a:pt x="21" y="44"/>
                </a:cubicBezTo>
                <a:cubicBezTo>
                  <a:pt x="22" y="31"/>
                  <a:pt x="27" y="21"/>
                  <a:pt x="35" y="12"/>
                </a:cubicBezTo>
                <a:cubicBezTo>
                  <a:pt x="43" y="4"/>
                  <a:pt x="54" y="0"/>
                  <a:pt x="67" y="0"/>
                </a:cubicBezTo>
                <a:close/>
              </a:path>
            </a:pathLst>
          </a:custGeom>
          <a:solidFill>
            <a:srgbClr val="000000"/>
          </a:solidFill>
          <a:ln>
            <a:noFill/>
          </a:ln>
        </p:spPr>
        <p:style>
          <a:lnRef idx="0"/>
          <a:fillRef idx="0"/>
          <a:effectRef idx="0"/>
          <a:fontRef idx="minor"/>
        </p:style>
      </p:sp>
      <p:sp>
        <p:nvSpPr>
          <p:cNvPr id="743" name="CustomShape 51"/>
          <p:cNvSpPr/>
          <p:nvPr/>
        </p:nvSpPr>
        <p:spPr>
          <a:xfrm>
            <a:off x="5598360" y="4122720"/>
            <a:ext cx="251640" cy="252720"/>
          </a:xfrm>
          <a:custGeom>
            <a:avLst/>
            <a:gdLst/>
            <a:ahLst/>
            <a:rect l="l" t="t" r="r" b="b"/>
            <a:pathLst>
              <a:path w="131" h="131">
                <a:moveTo>
                  <a:pt x="130" y="70"/>
                </a:moveTo>
                <a:cubicBezTo>
                  <a:pt x="129" y="87"/>
                  <a:pt x="121" y="102"/>
                  <a:pt x="108" y="114"/>
                </a:cubicBezTo>
                <a:cubicBezTo>
                  <a:pt x="95" y="126"/>
                  <a:pt x="79" y="131"/>
                  <a:pt x="61" y="130"/>
                </a:cubicBezTo>
                <a:cubicBezTo>
                  <a:pt x="43" y="129"/>
                  <a:pt x="28" y="121"/>
                  <a:pt x="17" y="108"/>
                </a:cubicBezTo>
                <a:cubicBezTo>
                  <a:pt x="6" y="95"/>
                  <a:pt x="0" y="81"/>
                  <a:pt x="1" y="64"/>
                </a:cubicBezTo>
                <a:cubicBezTo>
                  <a:pt x="1" y="47"/>
                  <a:pt x="7" y="33"/>
                  <a:pt x="18" y="21"/>
                </a:cubicBezTo>
                <a:cubicBezTo>
                  <a:pt x="5" y="24"/>
                  <a:pt x="5" y="24"/>
                  <a:pt x="5" y="24"/>
                </a:cubicBezTo>
                <a:cubicBezTo>
                  <a:pt x="2" y="25"/>
                  <a:pt x="1" y="24"/>
                  <a:pt x="1" y="22"/>
                </a:cubicBezTo>
                <a:cubicBezTo>
                  <a:pt x="0" y="21"/>
                  <a:pt x="0" y="21"/>
                  <a:pt x="0" y="21"/>
                </a:cubicBezTo>
                <a:cubicBezTo>
                  <a:pt x="0" y="19"/>
                  <a:pt x="1" y="17"/>
                  <a:pt x="3" y="17"/>
                </a:cubicBezTo>
                <a:cubicBezTo>
                  <a:pt x="26" y="11"/>
                  <a:pt x="26" y="11"/>
                  <a:pt x="26" y="11"/>
                </a:cubicBezTo>
                <a:cubicBezTo>
                  <a:pt x="26" y="11"/>
                  <a:pt x="26" y="11"/>
                  <a:pt x="26" y="11"/>
                </a:cubicBezTo>
                <a:cubicBezTo>
                  <a:pt x="28" y="11"/>
                  <a:pt x="28" y="11"/>
                  <a:pt x="28" y="11"/>
                </a:cubicBezTo>
                <a:cubicBezTo>
                  <a:pt x="29" y="10"/>
                  <a:pt x="29" y="11"/>
                  <a:pt x="30" y="11"/>
                </a:cubicBezTo>
                <a:cubicBezTo>
                  <a:pt x="31" y="11"/>
                  <a:pt x="31" y="12"/>
                  <a:pt x="32" y="13"/>
                </a:cubicBezTo>
                <a:cubicBezTo>
                  <a:pt x="32" y="15"/>
                  <a:pt x="32" y="15"/>
                  <a:pt x="32" y="15"/>
                </a:cubicBezTo>
                <a:cubicBezTo>
                  <a:pt x="32" y="15"/>
                  <a:pt x="32" y="15"/>
                  <a:pt x="32" y="15"/>
                </a:cubicBezTo>
                <a:cubicBezTo>
                  <a:pt x="36" y="39"/>
                  <a:pt x="36" y="39"/>
                  <a:pt x="36" y="39"/>
                </a:cubicBezTo>
                <a:cubicBezTo>
                  <a:pt x="36" y="41"/>
                  <a:pt x="35" y="43"/>
                  <a:pt x="33" y="43"/>
                </a:cubicBezTo>
                <a:cubicBezTo>
                  <a:pt x="31" y="43"/>
                  <a:pt x="31" y="43"/>
                  <a:pt x="31" y="43"/>
                </a:cubicBezTo>
                <a:cubicBezTo>
                  <a:pt x="30" y="43"/>
                  <a:pt x="28" y="43"/>
                  <a:pt x="28" y="40"/>
                </a:cubicBezTo>
                <a:cubicBezTo>
                  <a:pt x="26" y="26"/>
                  <a:pt x="26" y="26"/>
                  <a:pt x="26" y="26"/>
                </a:cubicBezTo>
                <a:cubicBezTo>
                  <a:pt x="26" y="26"/>
                  <a:pt x="26" y="26"/>
                  <a:pt x="26" y="26"/>
                </a:cubicBezTo>
                <a:cubicBezTo>
                  <a:pt x="16" y="36"/>
                  <a:pt x="10" y="49"/>
                  <a:pt x="10" y="64"/>
                </a:cubicBezTo>
                <a:cubicBezTo>
                  <a:pt x="9" y="78"/>
                  <a:pt x="14" y="91"/>
                  <a:pt x="23" y="102"/>
                </a:cubicBezTo>
                <a:cubicBezTo>
                  <a:pt x="33" y="114"/>
                  <a:pt x="46" y="120"/>
                  <a:pt x="62" y="121"/>
                </a:cubicBezTo>
                <a:cubicBezTo>
                  <a:pt x="77" y="122"/>
                  <a:pt x="90" y="118"/>
                  <a:pt x="102" y="107"/>
                </a:cubicBezTo>
                <a:cubicBezTo>
                  <a:pt x="113" y="97"/>
                  <a:pt x="120" y="84"/>
                  <a:pt x="121" y="69"/>
                </a:cubicBezTo>
                <a:cubicBezTo>
                  <a:pt x="122" y="54"/>
                  <a:pt x="117" y="40"/>
                  <a:pt x="107" y="29"/>
                </a:cubicBezTo>
                <a:cubicBezTo>
                  <a:pt x="101" y="22"/>
                  <a:pt x="95" y="17"/>
                  <a:pt x="87" y="14"/>
                </a:cubicBezTo>
                <a:cubicBezTo>
                  <a:pt x="78" y="10"/>
                  <a:pt x="70" y="9"/>
                  <a:pt x="61" y="10"/>
                </a:cubicBezTo>
                <a:cubicBezTo>
                  <a:pt x="58" y="10"/>
                  <a:pt x="56" y="9"/>
                  <a:pt x="56" y="6"/>
                </a:cubicBezTo>
                <a:cubicBezTo>
                  <a:pt x="56" y="3"/>
                  <a:pt x="58" y="1"/>
                  <a:pt x="60" y="1"/>
                </a:cubicBezTo>
                <a:cubicBezTo>
                  <a:pt x="71" y="0"/>
                  <a:pt x="81" y="2"/>
                  <a:pt x="90" y="5"/>
                </a:cubicBezTo>
                <a:cubicBezTo>
                  <a:pt x="99" y="9"/>
                  <a:pt x="107" y="15"/>
                  <a:pt x="114" y="23"/>
                </a:cubicBezTo>
                <a:cubicBezTo>
                  <a:pt x="126" y="36"/>
                  <a:pt x="131" y="52"/>
                  <a:pt x="130" y="70"/>
                </a:cubicBezTo>
                <a:close/>
                <a:moveTo>
                  <a:pt x="64" y="22"/>
                </a:moveTo>
                <a:cubicBezTo>
                  <a:pt x="63" y="21"/>
                  <a:pt x="62" y="21"/>
                  <a:pt x="61" y="21"/>
                </a:cubicBezTo>
                <a:cubicBezTo>
                  <a:pt x="60" y="21"/>
                  <a:pt x="59" y="21"/>
                  <a:pt x="58" y="22"/>
                </a:cubicBezTo>
                <a:cubicBezTo>
                  <a:pt x="57" y="23"/>
                  <a:pt x="56" y="24"/>
                  <a:pt x="56" y="25"/>
                </a:cubicBezTo>
                <a:cubicBezTo>
                  <a:pt x="56" y="70"/>
                  <a:pt x="56" y="70"/>
                  <a:pt x="56" y="70"/>
                </a:cubicBezTo>
                <a:cubicBezTo>
                  <a:pt x="56" y="71"/>
                  <a:pt x="57" y="72"/>
                  <a:pt x="58" y="73"/>
                </a:cubicBezTo>
                <a:cubicBezTo>
                  <a:pt x="58" y="73"/>
                  <a:pt x="58" y="73"/>
                  <a:pt x="58" y="73"/>
                </a:cubicBezTo>
                <a:cubicBezTo>
                  <a:pt x="80" y="95"/>
                  <a:pt x="80" y="95"/>
                  <a:pt x="80" y="95"/>
                </a:cubicBezTo>
                <a:cubicBezTo>
                  <a:pt x="82" y="98"/>
                  <a:pt x="84" y="98"/>
                  <a:pt x="87" y="95"/>
                </a:cubicBezTo>
                <a:cubicBezTo>
                  <a:pt x="87" y="95"/>
                  <a:pt x="88" y="94"/>
                  <a:pt x="88" y="92"/>
                </a:cubicBezTo>
                <a:cubicBezTo>
                  <a:pt x="88" y="91"/>
                  <a:pt x="87" y="90"/>
                  <a:pt x="87" y="89"/>
                </a:cubicBezTo>
                <a:cubicBezTo>
                  <a:pt x="65" y="68"/>
                  <a:pt x="65" y="68"/>
                  <a:pt x="65" y="68"/>
                </a:cubicBezTo>
                <a:cubicBezTo>
                  <a:pt x="65" y="25"/>
                  <a:pt x="65" y="25"/>
                  <a:pt x="65" y="25"/>
                </a:cubicBezTo>
                <a:cubicBezTo>
                  <a:pt x="65" y="24"/>
                  <a:pt x="65" y="23"/>
                  <a:pt x="64" y="22"/>
                </a:cubicBezTo>
                <a:close/>
              </a:path>
            </a:pathLst>
          </a:custGeom>
          <a:solidFill>
            <a:srgbClr val="000000"/>
          </a:solidFill>
          <a:ln>
            <a:noFill/>
          </a:ln>
        </p:spPr>
        <p:style>
          <a:lnRef idx="0"/>
          <a:fillRef idx="0"/>
          <a:effectRef idx="0"/>
          <a:fontRef idx="minor"/>
        </p:style>
      </p:sp>
      <p:sp>
        <p:nvSpPr>
          <p:cNvPr id="744" name="CustomShape 52"/>
          <p:cNvSpPr/>
          <p:nvPr/>
        </p:nvSpPr>
        <p:spPr>
          <a:xfrm>
            <a:off x="6087240" y="4111200"/>
            <a:ext cx="276480" cy="275760"/>
          </a:xfrm>
          <a:custGeom>
            <a:avLst/>
            <a:gdLst/>
            <a:ahLst/>
            <a:rect l="l" t="t" r="r" b="b"/>
            <a:pathLst>
              <a:path w="144" h="143">
                <a:moveTo>
                  <a:pt x="129" y="15"/>
                </a:moveTo>
                <a:cubicBezTo>
                  <a:pt x="17" y="62"/>
                  <a:pt x="17" y="62"/>
                  <a:pt x="17" y="62"/>
                </a:cubicBezTo>
                <a:cubicBezTo>
                  <a:pt x="65" y="76"/>
                  <a:pt x="65" y="76"/>
                  <a:pt x="65" y="76"/>
                </a:cubicBezTo>
                <a:cubicBezTo>
                  <a:pt x="81" y="124"/>
                  <a:pt x="81" y="124"/>
                  <a:pt x="81" y="124"/>
                </a:cubicBezTo>
                <a:lnTo>
                  <a:pt x="129" y="15"/>
                </a:lnTo>
                <a:close/>
                <a:moveTo>
                  <a:pt x="140" y="0"/>
                </a:moveTo>
                <a:cubicBezTo>
                  <a:pt x="143" y="0"/>
                  <a:pt x="144" y="2"/>
                  <a:pt x="142" y="6"/>
                </a:cubicBezTo>
                <a:cubicBezTo>
                  <a:pt x="85" y="139"/>
                  <a:pt x="85" y="139"/>
                  <a:pt x="85" y="139"/>
                </a:cubicBezTo>
                <a:cubicBezTo>
                  <a:pt x="84" y="142"/>
                  <a:pt x="82" y="143"/>
                  <a:pt x="81" y="143"/>
                </a:cubicBezTo>
                <a:cubicBezTo>
                  <a:pt x="79" y="143"/>
                  <a:pt x="78" y="142"/>
                  <a:pt x="76" y="140"/>
                </a:cubicBezTo>
                <a:cubicBezTo>
                  <a:pt x="58" y="84"/>
                  <a:pt x="58" y="84"/>
                  <a:pt x="58" y="84"/>
                </a:cubicBezTo>
                <a:cubicBezTo>
                  <a:pt x="3" y="66"/>
                  <a:pt x="3" y="66"/>
                  <a:pt x="3" y="66"/>
                </a:cubicBezTo>
                <a:cubicBezTo>
                  <a:pt x="1" y="65"/>
                  <a:pt x="0" y="63"/>
                  <a:pt x="0" y="62"/>
                </a:cubicBezTo>
                <a:cubicBezTo>
                  <a:pt x="0" y="60"/>
                  <a:pt x="1" y="59"/>
                  <a:pt x="4" y="58"/>
                </a:cubicBezTo>
                <a:cubicBezTo>
                  <a:pt x="137" y="1"/>
                  <a:pt x="137" y="1"/>
                  <a:pt x="137" y="1"/>
                </a:cubicBezTo>
                <a:cubicBezTo>
                  <a:pt x="138" y="1"/>
                  <a:pt x="139" y="0"/>
                  <a:pt x="140" y="0"/>
                </a:cubicBezTo>
                <a:close/>
              </a:path>
            </a:pathLst>
          </a:custGeom>
          <a:solidFill>
            <a:srgbClr val="000000"/>
          </a:solidFill>
          <a:ln>
            <a:noFill/>
          </a:ln>
        </p:spPr>
        <p:style>
          <a:lnRef idx="0"/>
          <a:fillRef idx="0"/>
          <a:effectRef idx="0"/>
          <a:fontRef idx="minor"/>
        </p:style>
      </p:sp>
      <p:sp>
        <p:nvSpPr>
          <p:cNvPr id="745" name="CustomShape 53"/>
          <p:cNvSpPr/>
          <p:nvPr/>
        </p:nvSpPr>
        <p:spPr>
          <a:xfrm>
            <a:off x="4574160" y="4111200"/>
            <a:ext cx="274680" cy="275760"/>
          </a:xfrm>
          <a:custGeom>
            <a:avLst/>
            <a:gdLst/>
            <a:ahLst/>
            <a:rect l="l" t="t" r="r" b="b"/>
            <a:pathLst>
              <a:path w="143" h="143">
                <a:moveTo>
                  <a:pt x="28" y="59"/>
                </a:moveTo>
                <a:cubicBezTo>
                  <a:pt x="84" y="115"/>
                  <a:pt x="84" y="115"/>
                  <a:pt x="84" y="115"/>
                </a:cubicBezTo>
                <a:cubicBezTo>
                  <a:pt x="85" y="108"/>
                  <a:pt x="84" y="101"/>
                  <a:pt x="82" y="93"/>
                </a:cubicBezTo>
                <a:cubicBezTo>
                  <a:pt x="79" y="86"/>
                  <a:pt x="75" y="79"/>
                  <a:pt x="69" y="74"/>
                </a:cubicBezTo>
                <a:cubicBezTo>
                  <a:pt x="64" y="68"/>
                  <a:pt x="57" y="64"/>
                  <a:pt x="50" y="61"/>
                </a:cubicBezTo>
                <a:cubicBezTo>
                  <a:pt x="43" y="59"/>
                  <a:pt x="35" y="58"/>
                  <a:pt x="28" y="59"/>
                </a:cubicBezTo>
                <a:close/>
                <a:moveTo>
                  <a:pt x="86" y="39"/>
                </a:moveTo>
                <a:cubicBezTo>
                  <a:pt x="66" y="59"/>
                  <a:pt x="66" y="59"/>
                  <a:pt x="66" y="59"/>
                </a:cubicBezTo>
                <a:cubicBezTo>
                  <a:pt x="69" y="62"/>
                  <a:pt x="73" y="65"/>
                  <a:pt x="76" y="68"/>
                </a:cubicBezTo>
                <a:cubicBezTo>
                  <a:pt x="79" y="71"/>
                  <a:pt x="81" y="74"/>
                  <a:pt x="84" y="78"/>
                </a:cubicBezTo>
                <a:cubicBezTo>
                  <a:pt x="104" y="58"/>
                  <a:pt x="104" y="58"/>
                  <a:pt x="104" y="58"/>
                </a:cubicBezTo>
                <a:cubicBezTo>
                  <a:pt x="100" y="56"/>
                  <a:pt x="97" y="53"/>
                  <a:pt x="94" y="50"/>
                </a:cubicBezTo>
                <a:cubicBezTo>
                  <a:pt x="90" y="46"/>
                  <a:pt x="88" y="43"/>
                  <a:pt x="86" y="39"/>
                </a:cubicBezTo>
                <a:close/>
                <a:moveTo>
                  <a:pt x="90" y="14"/>
                </a:moveTo>
                <a:cubicBezTo>
                  <a:pt x="88" y="25"/>
                  <a:pt x="91" y="35"/>
                  <a:pt x="100" y="43"/>
                </a:cubicBezTo>
                <a:cubicBezTo>
                  <a:pt x="109" y="52"/>
                  <a:pt x="119" y="55"/>
                  <a:pt x="130" y="54"/>
                </a:cubicBezTo>
                <a:lnTo>
                  <a:pt x="90" y="14"/>
                </a:lnTo>
                <a:close/>
                <a:moveTo>
                  <a:pt x="89" y="0"/>
                </a:moveTo>
                <a:cubicBezTo>
                  <a:pt x="89" y="1"/>
                  <a:pt x="90" y="1"/>
                  <a:pt x="90" y="2"/>
                </a:cubicBezTo>
                <a:cubicBezTo>
                  <a:pt x="142" y="53"/>
                  <a:pt x="142" y="53"/>
                  <a:pt x="142" y="53"/>
                </a:cubicBezTo>
                <a:cubicBezTo>
                  <a:pt x="143" y="54"/>
                  <a:pt x="143" y="56"/>
                  <a:pt x="143" y="57"/>
                </a:cubicBezTo>
                <a:cubicBezTo>
                  <a:pt x="142" y="59"/>
                  <a:pt x="141" y="60"/>
                  <a:pt x="140" y="61"/>
                </a:cubicBezTo>
                <a:cubicBezTo>
                  <a:pt x="135" y="62"/>
                  <a:pt x="130" y="63"/>
                  <a:pt x="124" y="63"/>
                </a:cubicBezTo>
                <a:cubicBezTo>
                  <a:pt x="121" y="63"/>
                  <a:pt x="117" y="62"/>
                  <a:pt x="113" y="61"/>
                </a:cubicBezTo>
                <a:cubicBezTo>
                  <a:pt x="113" y="61"/>
                  <a:pt x="113" y="61"/>
                  <a:pt x="113" y="62"/>
                </a:cubicBezTo>
                <a:cubicBezTo>
                  <a:pt x="88" y="86"/>
                  <a:pt x="88" y="86"/>
                  <a:pt x="88" y="86"/>
                </a:cubicBezTo>
                <a:cubicBezTo>
                  <a:pt x="94" y="99"/>
                  <a:pt x="95" y="112"/>
                  <a:pt x="91" y="125"/>
                </a:cubicBezTo>
                <a:cubicBezTo>
                  <a:pt x="91" y="127"/>
                  <a:pt x="90" y="128"/>
                  <a:pt x="88" y="129"/>
                </a:cubicBezTo>
                <a:cubicBezTo>
                  <a:pt x="88" y="129"/>
                  <a:pt x="87" y="129"/>
                  <a:pt x="87" y="129"/>
                </a:cubicBezTo>
                <a:cubicBezTo>
                  <a:pt x="86" y="129"/>
                  <a:pt x="85" y="128"/>
                  <a:pt x="84" y="127"/>
                </a:cubicBezTo>
                <a:cubicBezTo>
                  <a:pt x="53" y="96"/>
                  <a:pt x="53" y="96"/>
                  <a:pt x="53" y="96"/>
                </a:cubicBezTo>
                <a:cubicBezTo>
                  <a:pt x="9" y="140"/>
                  <a:pt x="9" y="140"/>
                  <a:pt x="9" y="140"/>
                </a:cubicBezTo>
                <a:cubicBezTo>
                  <a:pt x="0" y="143"/>
                  <a:pt x="0" y="143"/>
                  <a:pt x="0" y="143"/>
                </a:cubicBezTo>
                <a:cubicBezTo>
                  <a:pt x="4" y="133"/>
                  <a:pt x="4" y="133"/>
                  <a:pt x="4" y="133"/>
                </a:cubicBezTo>
                <a:cubicBezTo>
                  <a:pt x="47" y="90"/>
                  <a:pt x="47" y="90"/>
                  <a:pt x="47" y="90"/>
                </a:cubicBezTo>
                <a:cubicBezTo>
                  <a:pt x="16" y="59"/>
                  <a:pt x="16" y="59"/>
                  <a:pt x="16" y="59"/>
                </a:cubicBezTo>
                <a:cubicBezTo>
                  <a:pt x="15" y="58"/>
                  <a:pt x="14" y="57"/>
                  <a:pt x="15" y="55"/>
                </a:cubicBezTo>
                <a:cubicBezTo>
                  <a:pt x="15" y="53"/>
                  <a:pt x="16" y="52"/>
                  <a:pt x="18" y="52"/>
                </a:cubicBezTo>
                <a:cubicBezTo>
                  <a:pt x="23" y="50"/>
                  <a:pt x="28" y="49"/>
                  <a:pt x="33" y="49"/>
                </a:cubicBezTo>
                <a:cubicBezTo>
                  <a:pt x="41" y="49"/>
                  <a:pt x="50" y="51"/>
                  <a:pt x="57" y="55"/>
                </a:cubicBezTo>
                <a:cubicBezTo>
                  <a:pt x="81" y="31"/>
                  <a:pt x="81" y="31"/>
                  <a:pt x="81" y="31"/>
                </a:cubicBezTo>
                <a:cubicBezTo>
                  <a:pt x="82" y="31"/>
                  <a:pt x="82" y="31"/>
                  <a:pt x="82" y="31"/>
                </a:cubicBezTo>
                <a:cubicBezTo>
                  <a:pt x="80" y="22"/>
                  <a:pt x="80" y="13"/>
                  <a:pt x="83" y="3"/>
                </a:cubicBezTo>
                <a:cubicBezTo>
                  <a:pt x="83" y="2"/>
                  <a:pt x="84" y="1"/>
                  <a:pt x="86" y="0"/>
                </a:cubicBezTo>
                <a:cubicBezTo>
                  <a:pt x="87" y="0"/>
                  <a:pt x="88" y="0"/>
                  <a:pt x="89" y="0"/>
                </a:cubicBezTo>
                <a:close/>
              </a:path>
            </a:pathLst>
          </a:custGeom>
          <a:solidFill>
            <a:srgbClr val="000000"/>
          </a:solidFill>
          <a:ln>
            <a:noFill/>
          </a:ln>
        </p:spPr>
        <p:style>
          <a:lnRef idx="0"/>
          <a:fillRef idx="0"/>
          <a:effectRef idx="0"/>
          <a:fontRef idx="minor"/>
        </p:style>
      </p:sp>
      <p:sp>
        <p:nvSpPr>
          <p:cNvPr id="746" name="CustomShape 54"/>
          <p:cNvSpPr/>
          <p:nvPr/>
        </p:nvSpPr>
        <p:spPr>
          <a:xfrm>
            <a:off x="4061880" y="4110840"/>
            <a:ext cx="274680" cy="276480"/>
          </a:xfrm>
          <a:custGeom>
            <a:avLst/>
            <a:gdLst/>
            <a:ahLst/>
            <a:rect l="l" t="t" r="r" b="b"/>
            <a:pathLst>
              <a:path w="143" h="143">
                <a:moveTo>
                  <a:pt x="71" y="22"/>
                </a:moveTo>
                <a:cubicBezTo>
                  <a:pt x="73" y="22"/>
                  <a:pt x="74" y="23"/>
                  <a:pt x="75" y="24"/>
                </a:cubicBezTo>
                <a:cubicBezTo>
                  <a:pt x="76" y="25"/>
                  <a:pt x="76" y="26"/>
                  <a:pt x="76" y="27"/>
                </a:cubicBezTo>
                <a:cubicBezTo>
                  <a:pt x="76" y="70"/>
                  <a:pt x="76" y="70"/>
                  <a:pt x="76" y="70"/>
                </a:cubicBezTo>
                <a:cubicBezTo>
                  <a:pt x="97" y="91"/>
                  <a:pt x="97" y="91"/>
                  <a:pt x="97" y="91"/>
                </a:cubicBezTo>
                <a:cubicBezTo>
                  <a:pt x="98" y="91"/>
                  <a:pt x="98" y="93"/>
                  <a:pt x="98" y="94"/>
                </a:cubicBezTo>
                <a:cubicBezTo>
                  <a:pt x="98" y="95"/>
                  <a:pt x="98" y="96"/>
                  <a:pt x="97" y="97"/>
                </a:cubicBezTo>
                <a:cubicBezTo>
                  <a:pt x="95" y="99"/>
                  <a:pt x="93" y="99"/>
                  <a:pt x="91" y="97"/>
                </a:cubicBezTo>
                <a:cubicBezTo>
                  <a:pt x="69" y="75"/>
                  <a:pt x="69" y="75"/>
                  <a:pt x="69" y="75"/>
                </a:cubicBezTo>
                <a:cubicBezTo>
                  <a:pt x="69" y="75"/>
                  <a:pt x="69" y="75"/>
                  <a:pt x="68" y="75"/>
                </a:cubicBezTo>
                <a:cubicBezTo>
                  <a:pt x="67" y="74"/>
                  <a:pt x="67" y="73"/>
                  <a:pt x="67" y="71"/>
                </a:cubicBezTo>
                <a:cubicBezTo>
                  <a:pt x="67" y="27"/>
                  <a:pt x="67" y="27"/>
                  <a:pt x="67" y="27"/>
                </a:cubicBezTo>
                <a:cubicBezTo>
                  <a:pt x="67" y="26"/>
                  <a:pt x="67" y="25"/>
                  <a:pt x="68" y="24"/>
                </a:cubicBezTo>
                <a:cubicBezTo>
                  <a:pt x="69" y="23"/>
                  <a:pt x="70" y="22"/>
                  <a:pt x="71" y="22"/>
                </a:cubicBezTo>
                <a:close/>
                <a:moveTo>
                  <a:pt x="71" y="9"/>
                </a:moveTo>
                <a:cubicBezTo>
                  <a:pt x="54" y="9"/>
                  <a:pt x="39" y="15"/>
                  <a:pt x="27" y="27"/>
                </a:cubicBezTo>
                <a:cubicBezTo>
                  <a:pt x="15" y="40"/>
                  <a:pt x="9" y="54"/>
                  <a:pt x="9" y="71"/>
                </a:cubicBezTo>
                <a:cubicBezTo>
                  <a:pt x="9" y="89"/>
                  <a:pt x="15" y="103"/>
                  <a:pt x="27" y="116"/>
                </a:cubicBezTo>
                <a:cubicBezTo>
                  <a:pt x="39" y="128"/>
                  <a:pt x="54" y="134"/>
                  <a:pt x="71" y="134"/>
                </a:cubicBezTo>
                <a:cubicBezTo>
                  <a:pt x="89" y="134"/>
                  <a:pt x="103" y="128"/>
                  <a:pt x="116" y="116"/>
                </a:cubicBezTo>
                <a:cubicBezTo>
                  <a:pt x="128" y="103"/>
                  <a:pt x="134" y="89"/>
                  <a:pt x="134" y="71"/>
                </a:cubicBezTo>
                <a:cubicBezTo>
                  <a:pt x="134" y="54"/>
                  <a:pt x="128" y="40"/>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2"/>
                </a:cubicBezTo>
                <a:cubicBezTo>
                  <a:pt x="108" y="136"/>
                  <a:pt x="91" y="143"/>
                  <a:pt x="71" y="143"/>
                </a:cubicBezTo>
                <a:cubicBezTo>
                  <a:pt x="52" y="143"/>
                  <a:pt x="35" y="136"/>
                  <a:pt x="21" y="122"/>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style>
          <a:lnRef idx="0"/>
          <a:fillRef idx="0"/>
          <a:effectRef idx="0"/>
          <a:fontRef idx="minor"/>
        </p:style>
      </p:sp>
      <p:sp>
        <p:nvSpPr>
          <p:cNvPr id="747" name="CustomShape 55"/>
          <p:cNvSpPr/>
          <p:nvPr/>
        </p:nvSpPr>
        <p:spPr>
          <a:xfrm>
            <a:off x="3594600" y="4111200"/>
            <a:ext cx="230040" cy="275760"/>
          </a:xfrm>
          <a:custGeom>
            <a:avLst/>
            <a:gdLst/>
            <a:ahLst/>
            <a:rect l="l" t="t" r="r" b="b"/>
            <a:pathLst>
              <a:path w="120" h="143">
                <a:moveTo>
                  <a:pt x="9" y="9"/>
                </a:moveTo>
                <a:cubicBezTo>
                  <a:pt x="9" y="134"/>
                  <a:pt x="9" y="134"/>
                  <a:pt x="9" y="134"/>
                </a:cubicBezTo>
                <a:cubicBezTo>
                  <a:pt x="111" y="72"/>
                  <a:pt x="111" y="72"/>
                  <a:pt x="111" y="72"/>
                </a:cubicBezTo>
                <a:lnTo>
                  <a:pt x="9" y="9"/>
                </a:lnTo>
                <a:close/>
                <a:moveTo>
                  <a:pt x="9" y="0"/>
                </a:moveTo>
                <a:cubicBezTo>
                  <a:pt x="10" y="0"/>
                  <a:pt x="12" y="1"/>
                  <a:pt x="14" y="2"/>
                </a:cubicBezTo>
                <a:cubicBezTo>
                  <a:pt x="116" y="64"/>
                  <a:pt x="116" y="64"/>
                  <a:pt x="116" y="64"/>
                </a:cubicBezTo>
                <a:cubicBezTo>
                  <a:pt x="119" y="66"/>
                  <a:pt x="120" y="68"/>
                  <a:pt x="120" y="72"/>
                </a:cubicBezTo>
                <a:cubicBezTo>
                  <a:pt x="120" y="75"/>
                  <a:pt x="119" y="78"/>
                  <a:pt x="116" y="79"/>
                </a:cubicBezTo>
                <a:cubicBezTo>
                  <a:pt x="14" y="141"/>
                  <a:pt x="14" y="141"/>
                  <a:pt x="14" y="141"/>
                </a:cubicBezTo>
                <a:cubicBezTo>
                  <a:pt x="12" y="142"/>
                  <a:pt x="10" y="143"/>
                  <a:pt x="9" y="143"/>
                </a:cubicBezTo>
                <a:cubicBezTo>
                  <a:pt x="7" y="143"/>
                  <a:pt x="6" y="143"/>
                  <a:pt x="4" y="142"/>
                </a:cubicBezTo>
                <a:cubicBezTo>
                  <a:pt x="1" y="140"/>
                  <a:pt x="0" y="137"/>
                  <a:pt x="0" y="134"/>
                </a:cubicBezTo>
                <a:cubicBezTo>
                  <a:pt x="0" y="9"/>
                  <a:pt x="0" y="9"/>
                  <a:pt x="0" y="9"/>
                </a:cubicBezTo>
                <a:cubicBezTo>
                  <a:pt x="0" y="6"/>
                  <a:pt x="1" y="3"/>
                  <a:pt x="5" y="2"/>
                </a:cubicBezTo>
                <a:cubicBezTo>
                  <a:pt x="6" y="1"/>
                  <a:pt x="7" y="0"/>
                  <a:pt x="9" y="0"/>
                </a:cubicBezTo>
                <a:close/>
              </a:path>
            </a:pathLst>
          </a:custGeom>
          <a:solidFill>
            <a:srgbClr val="000000"/>
          </a:solidFill>
          <a:ln>
            <a:noFill/>
          </a:ln>
        </p:spPr>
        <p:style>
          <a:lnRef idx="0"/>
          <a:fillRef idx="0"/>
          <a:effectRef idx="0"/>
          <a:fontRef idx="minor"/>
        </p:style>
      </p:sp>
      <p:sp>
        <p:nvSpPr>
          <p:cNvPr id="748" name="CustomShape 56"/>
          <p:cNvSpPr/>
          <p:nvPr/>
        </p:nvSpPr>
        <p:spPr>
          <a:xfrm>
            <a:off x="7058880" y="3628440"/>
            <a:ext cx="274680" cy="239040"/>
          </a:xfrm>
          <a:custGeom>
            <a:avLst/>
            <a:gdLst/>
            <a:ahLst/>
            <a:rect l="l" t="t" r="r" b="b"/>
            <a:pathLst>
              <a:path w="143" h="124">
                <a:moveTo>
                  <a:pt x="72" y="60"/>
                </a:moveTo>
                <a:cubicBezTo>
                  <a:pt x="73" y="60"/>
                  <a:pt x="74" y="61"/>
                  <a:pt x="75" y="62"/>
                </a:cubicBezTo>
                <a:cubicBezTo>
                  <a:pt x="76" y="63"/>
                  <a:pt x="76" y="64"/>
                  <a:pt x="76" y="65"/>
                </a:cubicBezTo>
                <a:cubicBezTo>
                  <a:pt x="76" y="110"/>
                  <a:pt x="76" y="110"/>
                  <a:pt x="76" y="110"/>
                </a:cubicBezTo>
                <a:cubicBezTo>
                  <a:pt x="86" y="99"/>
                  <a:pt x="86" y="99"/>
                  <a:pt x="86" y="99"/>
                </a:cubicBezTo>
                <a:cubicBezTo>
                  <a:pt x="88" y="97"/>
                  <a:pt x="89" y="97"/>
                  <a:pt x="91" y="99"/>
                </a:cubicBezTo>
                <a:cubicBezTo>
                  <a:pt x="92" y="100"/>
                  <a:pt x="92" y="100"/>
                  <a:pt x="92" y="100"/>
                </a:cubicBezTo>
                <a:cubicBezTo>
                  <a:pt x="93" y="101"/>
                  <a:pt x="93" y="103"/>
                  <a:pt x="92" y="104"/>
                </a:cubicBezTo>
                <a:cubicBezTo>
                  <a:pt x="75" y="122"/>
                  <a:pt x="75" y="122"/>
                  <a:pt x="75" y="122"/>
                </a:cubicBezTo>
                <a:cubicBezTo>
                  <a:pt x="74" y="123"/>
                  <a:pt x="74" y="123"/>
                  <a:pt x="74" y="123"/>
                </a:cubicBezTo>
                <a:cubicBezTo>
                  <a:pt x="73" y="124"/>
                  <a:pt x="73" y="124"/>
                  <a:pt x="72" y="124"/>
                </a:cubicBezTo>
                <a:cubicBezTo>
                  <a:pt x="71" y="124"/>
                  <a:pt x="70" y="124"/>
                  <a:pt x="70" y="123"/>
                </a:cubicBezTo>
                <a:cubicBezTo>
                  <a:pt x="68" y="122"/>
                  <a:pt x="68" y="122"/>
                  <a:pt x="68" y="122"/>
                </a:cubicBezTo>
                <a:cubicBezTo>
                  <a:pt x="52" y="104"/>
                  <a:pt x="52" y="104"/>
                  <a:pt x="52" y="104"/>
                </a:cubicBezTo>
                <a:cubicBezTo>
                  <a:pt x="51" y="103"/>
                  <a:pt x="51" y="101"/>
                  <a:pt x="52" y="100"/>
                </a:cubicBezTo>
                <a:cubicBezTo>
                  <a:pt x="54" y="99"/>
                  <a:pt x="54" y="99"/>
                  <a:pt x="54" y="99"/>
                </a:cubicBezTo>
                <a:cubicBezTo>
                  <a:pt x="55" y="98"/>
                  <a:pt x="56" y="98"/>
                  <a:pt x="58" y="99"/>
                </a:cubicBezTo>
                <a:cubicBezTo>
                  <a:pt x="67" y="110"/>
                  <a:pt x="67" y="110"/>
                  <a:pt x="67" y="110"/>
                </a:cubicBezTo>
                <a:cubicBezTo>
                  <a:pt x="67" y="65"/>
                  <a:pt x="67" y="65"/>
                  <a:pt x="67" y="65"/>
                </a:cubicBezTo>
                <a:cubicBezTo>
                  <a:pt x="67" y="64"/>
                  <a:pt x="68" y="63"/>
                  <a:pt x="69" y="62"/>
                </a:cubicBezTo>
                <a:cubicBezTo>
                  <a:pt x="70" y="61"/>
                  <a:pt x="71" y="60"/>
                  <a:pt x="72" y="60"/>
                </a:cubicBezTo>
                <a:close/>
                <a:moveTo>
                  <a:pt x="67" y="0"/>
                </a:moveTo>
                <a:cubicBezTo>
                  <a:pt x="77" y="0"/>
                  <a:pt x="85" y="2"/>
                  <a:pt x="92" y="7"/>
                </a:cubicBezTo>
                <a:cubicBezTo>
                  <a:pt x="99" y="12"/>
                  <a:pt x="104" y="18"/>
                  <a:pt x="107" y="27"/>
                </a:cubicBezTo>
                <a:cubicBezTo>
                  <a:pt x="117" y="28"/>
                  <a:pt x="126" y="32"/>
                  <a:pt x="133" y="40"/>
                </a:cubicBezTo>
                <a:cubicBezTo>
                  <a:pt x="140" y="47"/>
                  <a:pt x="143" y="56"/>
                  <a:pt x="143" y="66"/>
                </a:cubicBezTo>
                <a:cubicBezTo>
                  <a:pt x="143" y="77"/>
                  <a:pt x="140" y="86"/>
                  <a:pt x="134" y="94"/>
                </a:cubicBezTo>
                <a:cubicBezTo>
                  <a:pt x="127" y="103"/>
                  <a:pt x="119" y="107"/>
                  <a:pt x="108" y="107"/>
                </a:cubicBezTo>
                <a:cubicBezTo>
                  <a:pt x="107" y="107"/>
                  <a:pt x="106" y="107"/>
                  <a:pt x="105" y="106"/>
                </a:cubicBezTo>
                <a:cubicBezTo>
                  <a:pt x="104" y="105"/>
                  <a:pt x="104" y="104"/>
                  <a:pt x="104" y="103"/>
                </a:cubicBezTo>
                <a:cubicBezTo>
                  <a:pt x="104" y="102"/>
                  <a:pt x="104" y="101"/>
                  <a:pt x="105" y="100"/>
                </a:cubicBezTo>
                <a:cubicBezTo>
                  <a:pt x="106" y="99"/>
                  <a:pt x="107" y="98"/>
                  <a:pt x="108" y="98"/>
                </a:cubicBezTo>
                <a:cubicBezTo>
                  <a:pt x="109" y="98"/>
                  <a:pt x="109" y="98"/>
                  <a:pt x="109" y="98"/>
                </a:cubicBezTo>
                <a:cubicBezTo>
                  <a:pt x="117" y="98"/>
                  <a:pt x="123" y="95"/>
                  <a:pt x="127" y="88"/>
                </a:cubicBezTo>
                <a:cubicBezTo>
                  <a:pt x="132" y="82"/>
                  <a:pt x="135" y="74"/>
                  <a:pt x="135" y="66"/>
                </a:cubicBezTo>
                <a:cubicBezTo>
                  <a:pt x="135" y="58"/>
                  <a:pt x="132" y="51"/>
                  <a:pt x="125" y="45"/>
                </a:cubicBezTo>
                <a:cubicBezTo>
                  <a:pt x="119" y="39"/>
                  <a:pt x="112" y="36"/>
                  <a:pt x="104" y="36"/>
                </a:cubicBezTo>
                <a:cubicBezTo>
                  <a:pt x="100" y="36"/>
                  <a:pt x="100" y="36"/>
                  <a:pt x="100" y="36"/>
                </a:cubicBezTo>
                <a:cubicBezTo>
                  <a:pt x="100" y="33"/>
                  <a:pt x="100" y="33"/>
                  <a:pt x="100" y="33"/>
                </a:cubicBezTo>
                <a:cubicBezTo>
                  <a:pt x="94" y="17"/>
                  <a:pt x="84" y="9"/>
                  <a:pt x="67" y="9"/>
                </a:cubicBezTo>
                <a:cubicBezTo>
                  <a:pt x="56" y="9"/>
                  <a:pt x="47" y="12"/>
                  <a:pt x="41" y="20"/>
                </a:cubicBezTo>
                <a:cubicBezTo>
                  <a:pt x="34" y="27"/>
                  <a:pt x="31" y="36"/>
                  <a:pt x="31" y="47"/>
                </a:cubicBezTo>
                <a:cubicBezTo>
                  <a:pt x="31" y="51"/>
                  <a:pt x="31" y="51"/>
                  <a:pt x="31" y="51"/>
                </a:cubicBezTo>
                <a:cubicBezTo>
                  <a:pt x="27" y="52"/>
                  <a:pt x="27" y="52"/>
                  <a:pt x="27" y="52"/>
                </a:cubicBezTo>
                <a:cubicBezTo>
                  <a:pt x="22" y="53"/>
                  <a:pt x="18" y="55"/>
                  <a:pt x="14" y="60"/>
                </a:cubicBezTo>
                <a:cubicBezTo>
                  <a:pt x="11" y="64"/>
                  <a:pt x="9" y="69"/>
                  <a:pt x="9" y="75"/>
                </a:cubicBezTo>
                <a:cubicBezTo>
                  <a:pt x="9" y="81"/>
                  <a:pt x="11" y="87"/>
                  <a:pt x="15" y="91"/>
                </a:cubicBezTo>
                <a:cubicBezTo>
                  <a:pt x="20" y="96"/>
                  <a:pt x="25" y="98"/>
                  <a:pt x="31" y="98"/>
                </a:cubicBezTo>
                <a:cubicBezTo>
                  <a:pt x="35" y="98"/>
                  <a:pt x="35" y="98"/>
                  <a:pt x="35" y="98"/>
                </a:cubicBezTo>
                <a:cubicBezTo>
                  <a:pt x="36" y="98"/>
                  <a:pt x="37" y="99"/>
                  <a:pt x="38" y="100"/>
                </a:cubicBezTo>
                <a:cubicBezTo>
                  <a:pt x="39" y="101"/>
                  <a:pt x="39" y="102"/>
                  <a:pt x="39" y="103"/>
                </a:cubicBezTo>
                <a:cubicBezTo>
                  <a:pt x="39" y="104"/>
                  <a:pt x="39" y="105"/>
                  <a:pt x="38" y="106"/>
                </a:cubicBezTo>
                <a:cubicBezTo>
                  <a:pt x="37" y="107"/>
                  <a:pt x="36" y="107"/>
                  <a:pt x="35" y="107"/>
                </a:cubicBezTo>
                <a:cubicBezTo>
                  <a:pt x="31" y="107"/>
                  <a:pt x="31" y="107"/>
                  <a:pt x="31" y="107"/>
                </a:cubicBezTo>
                <a:cubicBezTo>
                  <a:pt x="22" y="107"/>
                  <a:pt x="15" y="104"/>
                  <a:pt x="9" y="98"/>
                </a:cubicBezTo>
                <a:cubicBezTo>
                  <a:pt x="3" y="91"/>
                  <a:pt x="0" y="84"/>
                  <a:pt x="0" y="75"/>
                </a:cubicBezTo>
                <a:cubicBezTo>
                  <a:pt x="0" y="68"/>
                  <a:pt x="2" y="61"/>
                  <a:pt x="7" y="56"/>
                </a:cubicBezTo>
                <a:cubicBezTo>
                  <a:pt x="10" y="50"/>
                  <a:pt x="16" y="46"/>
                  <a:pt x="22" y="44"/>
                </a:cubicBezTo>
                <a:cubicBezTo>
                  <a:pt x="23" y="31"/>
                  <a:pt x="27" y="21"/>
                  <a:pt x="36" y="12"/>
                </a:cubicBezTo>
                <a:cubicBezTo>
                  <a:pt x="44" y="4"/>
                  <a:pt x="55" y="0"/>
                  <a:pt x="67" y="0"/>
                </a:cubicBezTo>
                <a:close/>
              </a:path>
            </a:pathLst>
          </a:custGeom>
          <a:solidFill>
            <a:srgbClr val="000000"/>
          </a:solidFill>
          <a:ln>
            <a:noFill/>
          </a:ln>
        </p:spPr>
        <p:style>
          <a:lnRef idx="0"/>
          <a:fillRef idx="0"/>
          <a:effectRef idx="0"/>
          <a:fontRef idx="minor"/>
        </p:style>
      </p:sp>
      <p:sp>
        <p:nvSpPr>
          <p:cNvPr id="749" name="CustomShape 57"/>
          <p:cNvSpPr/>
          <p:nvPr/>
        </p:nvSpPr>
        <p:spPr>
          <a:xfrm>
            <a:off x="7076160" y="3139920"/>
            <a:ext cx="239760" cy="276480"/>
          </a:xfrm>
          <a:custGeom>
            <a:avLst/>
            <a:gdLst/>
            <a:ahLst/>
            <a:rect l="l" t="t" r="r" b="b"/>
            <a:pathLst>
              <a:path w="125" h="143">
                <a:moveTo>
                  <a:pt x="30" y="9"/>
                </a:moveTo>
                <a:cubicBezTo>
                  <a:pt x="22" y="9"/>
                  <a:pt x="16" y="12"/>
                  <a:pt x="9" y="17"/>
                </a:cubicBezTo>
                <a:cubicBezTo>
                  <a:pt x="9" y="71"/>
                  <a:pt x="9" y="71"/>
                  <a:pt x="9" y="71"/>
                </a:cubicBezTo>
                <a:cubicBezTo>
                  <a:pt x="16" y="68"/>
                  <a:pt x="22" y="67"/>
                  <a:pt x="29" y="67"/>
                </a:cubicBezTo>
                <a:cubicBezTo>
                  <a:pt x="40" y="67"/>
                  <a:pt x="52" y="70"/>
                  <a:pt x="65" y="75"/>
                </a:cubicBezTo>
                <a:cubicBezTo>
                  <a:pt x="74" y="78"/>
                  <a:pt x="82" y="80"/>
                  <a:pt x="87" y="80"/>
                </a:cubicBezTo>
                <a:cubicBezTo>
                  <a:pt x="97" y="80"/>
                  <a:pt x="107" y="77"/>
                  <a:pt x="116" y="71"/>
                </a:cubicBezTo>
                <a:cubicBezTo>
                  <a:pt x="116" y="15"/>
                  <a:pt x="116" y="15"/>
                  <a:pt x="116" y="15"/>
                </a:cubicBezTo>
                <a:cubicBezTo>
                  <a:pt x="106" y="20"/>
                  <a:pt x="96" y="22"/>
                  <a:pt x="86" y="22"/>
                </a:cubicBezTo>
                <a:cubicBezTo>
                  <a:pt x="78" y="22"/>
                  <a:pt x="69" y="20"/>
                  <a:pt x="58" y="15"/>
                </a:cubicBezTo>
                <a:cubicBezTo>
                  <a:pt x="48" y="11"/>
                  <a:pt x="39" y="9"/>
                  <a:pt x="30" y="9"/>
                </a:cubicBezTo>
                <a:close/>
                <a:moveTo>
                  <a:pt x="30" y="0"/>
                </a:moveTo>
                <a:cubicBezTo>
                  <a:pt x="38" y="0"/>
                  <a:pt x="45" y="1"/>
                  <a:pt x="51" y="4"/>
                </a:cubicBezTo>
                <a:cubicBezTo>
                  <a:pt x="58" y="6"/>
                  <a:pt x="63" y="8"/>
                  <a:pt x="69" y="10"/>
                </a:cubicBezTo>
                <a:cubicBezTo>
                  <a:pt x="74" y="12"/>
                  <a:pt x="80" y="14"/>
                  <a:pt x="86" y="14"/>
                </a:cubicBezTo>
                <a:cubicBezTo>
                  <a:pt x="93" y="14"/>
                  <a:pt x="100" y="12"/>
                  <a:pt x="106" y="10"/>
                </a:cubicBezTo>
                <a:cubicBezTo>
                  <a:pt x="113" y="7"/>
                  <a:pt x="118" y="5"/>
                  <a:pt x="120" y="4"/>
                </a:cubicBezTo>
                <a:cubicBezTo>
                  <a:pt x="122" y="2"/>
                  <a:pt x="124" y="1"/>
                  <a:pt x="125" y="0"/>
                </a:cubicBezTo>
                <a:cubicBezTo>
                  <a:pt x="125" y="76"/>
                  <a:pt x="125" y="76"/>
                  <a:pt x="125" y="76"/>
                </a:cubicBezTo>
                <a:cubicBezTo>
                  <a:pt x="121" y="79"/>
                  <a:pt x="121" y="79"/>
                  <a:pt x="121" y="79"/>
                </a:cubicBezTo>
                <a:cubicBezTo>
                  <a:pt x="118" y="81"/>
                  <a:pt x="113" y="84"/>
                  <a:pt x="107" y="86"/>
                </a:cubicBezTo>
                <a:cubicBezTo>
                  <a:pt x="101" y="88"/>
                  <a:pt x="94" y="89"/>
                  <a:pt x="87" y="89"/>
                </a:cubicBezTo>
                <a:cubicBezTo>
                  <a:pt x="81" y="89"/>
                  <a:pt x="75" y="88"/>
                  <a:pt x="69" y="86"/>
                </a:cubicBezTo>
                <a:cubicBezTo>
                  <a:pt x="64" y="84"/>
                  <a:pt x="57" y="81"/>
                  <a:pt x="51" y="79"/>
                </a:cubicBezTo>
                <a:cubicBezTo>
                  <a:pt x="44" y="77"/>
                  <a:pt x="37" y="76"/>
                  <a:pt x="29" y="76"/>
                </a:cubicBezTo>
                <a:cubicBezTo>
                  <a:pt x="22" y="76"/>
                  <a:pt x="15" y="78"/>
                  <a:pt x="9" y="81"/>
                </a:cubicBezTo>
                <a:cubicBezTo>
                  <a:pt x="9" y="138"/>
                  <a:pt x="9" y="138"/>
                  <a:pt x="9" y="138"/>
                </a:cubicBezTo>
                <a:cubicBezTo>
                  <a:pt x="9" y="139"/>
                  <a:pt x="9" y="140"/>
                  <a:pt x="8" y="141"/>
                </a:cubicBezTo>
                <a:cubicBezTo>
                  <a:pt x="7" y="142"/>
                  <a:pt x="6" y="143"/>
                  <a:pt x="5" y="143"/>
                </a:cubicBezTo>
                <a:cubicBezTo>
                  <a:pt x="4" y="143"/>
                  <a:pt x="3" y="142"/>
                  <a:pt x="2" y="141"/>
                </a:cubicBezTo>
                <a:cubicBezTo>
                  <a:pt x="1" y="140"/>
                  <a:pt x="0" y="139"/>
                  <a:pt x="0" y="138"/>
                </a:cubicBezTo>
                <a:cubicBezTo>
                  <a:pt x="0" y="14"/>
                  <a:pt x="0" y="14"/>
                  <a:pt x="0" y="14"/>
                </a:cubicBezTo>
                <a:cubicBezTo>
                  <a:pt x="4" y="11"/>
                  <a:pt x="4" y="11"/>
                  <a:pt x="4" y="11"/>
                </a:cubicBezTo>
                <a:cubicBezTo>
                  <a:pt x="6" y="8"/>
                  <a:pt x="10" y="6"/>
                  <a:pt x="15" y="4"/>
                </a:cubicBezTo>
                <a:cubicBezTo>
                  <a:pt x="19" y="1"/>
                  <a:pt x="24" y="0"/>
                  <a:pt x="30" y="0"/>
                </a:cubicBezTo>
                <a:close/>
              </a:path>
            </a:pathLst>
          </a:custGeom>
          <a:solidFill>
            <a:srgbClr val="000000"/>
          </a:solidFill>
          <a:ln>
            <a:noFill/>
          </a:ln>
        </p:spPr>
        <p:style>
          <a:lnRef idx="0"/>
          <a:fillRef idx="0"/>
          <a:effectRef idx="0"/>
          <a:fontRef idx="minor"/>
        </p:style>
      </p:sp>
      <p:sp>
        <p:nvSpPr>
          <p:cNvPr id="750" name="CustomShape 58"/>
          <p:cNvSpPr/>
          <p:nvPr/>
        </p:nvSpPr>
        <p:spPr>
          <a:xfrm>
            <a:off x="7059960" y="2607480"/>
            <a:ext cx="272520" cy="275760"/>
          </a:xfrm>
          <a:custGeom>
            <a:avLst/>
            <a:gdLst/>
            <a:ahLst/>
            <a:rect l="l" t="t" r="r" b="b"/>
            <a:pathLst>
              <a:path w="142" h="143">
                <a:moveTo>
                  <a:pt x="46" y="67"/>
                </a:moveTo>
                <a:cubicBezTo>
                  <a:pt x="50" y="67"/>
                  <a:pt x="55" y="68"/>
                  <a:pt x="58" y="70"/>
                </a:cubicBezTo>
                <a:cubicBezTo>
                  <a:pt x="51" y="77"/>
                  <a:pt x="51" y="77"/>
                  <a:pt x="51" y="77"/>
                </a:cubicBezTo>
                <a:cubicBezTo>
                  <a:pt x="50" y="76"/>
                  <a:pt x="48" y="76"/>
                  <a:pt x="46" y="76"/>
                </a:cubicBezTo>
                <a:cubicBezTo>
                  <a:pt x="41" y="76"/>
                  <a:pt x="36" y="78"/>
                  <a:pt x="32" y="82"/>
                </a:cubicBezTo>
                <a:cubicBezTo>
                  <a:pt x="14" y="100"/>
                  <a:pt x="14" y="100"/>
                  <a:pt x="14" y="100"/>
                </a:cubicBezTo>
                <a:cubicBezTo>
                  <a:pt x="10" y="104"/>
                  <a:pt x="9" y="108"/>
                  <a:pt x="9" y="114"/>
                </a:cubicBezTo>
                <a:cubicBezTo>
                  <a:pt x="9" y="120"/>
                  <a:pt x="10" y="124"/>
                  <a:pt x="14" y="128"/>
                </a:cubicBezTo>
                <a:cubicBezTo>
                  <a:pt x="18" y="132"/>
                  <a:pt x="23" y="134"/>
                  <a:pt x="29" y="134"/>
                </a:cubicBezTo>
                <a:cubicBezTo>
                  <a:pt x="34" y="134"/>
                  <a:pt x="39" y="132"/>
                  <a:pt x="43" y="128"/>
                </a:cubicBezTo>
                <a:cubicBezTo>
                  <a:pt x="61" y="111"/>
                  <a:pt x="61" y="111"/>
                  <a:pt x="61" y="111"/>
                </a:cubicBezTo>
                <a:cubicBezTo>
                  <a:pt x="66" y="106"/>
                  <a:pt x="67" y="100"/>
                  <a:pt x="66" y="93"/>
                </a:cubicBezTo>
                <a:cubicBezTo>
                  <a:pt x="73" y="86"/>
                  <a:pt x="73" y="86"/>
                  <a:pt x="73" y="86"/>
                </a:cubicBezTo>
                <a:cubicBezTo>
                  <a:pt x="75" y="91"/>
                  <a:pt x="76" y="97"/>
                  <a:pt x="75" y="102"/>
                </a:cubicBezTo>
                <a:cubicBezTo>
                  <a:pt x="74" y="108"/>
                  <a:pt x="71" y="113"/>
                  <a:pt x="67" y="117"/>
                </a:cubicBezTo>
                <a:cubicBezTo>
                  <a:pt x="49" y="135"/>
                  <a:pt x="49" y="135"/>
                  <a:pt x="49" y="135"/>
                </a:cubicBezTo>
                <a:cubicBezTo>
                  <a:pt x="44" y="140"/>
                  <a:pt x="37" y="143"/>
                  <a:pt x="29" y="143"/>
                </a:cubicBezTo>
                <a:cubicBezTo>
                  <a:pt x="21" y="143"/>
                  <a:pt x="14" y="140"/>
                  <a:pt x="8" y="135"/>
                </a:cubicBezTo>
                <a:cubicBezTo>
                  <a:pt x="2" y="129"/>
                  <a:pt x="0" y="122"/>
                  <a:pt x="0" y="114"/>
                </a:cubicBezTo>
                <a:cubicBezTo>
                  <a:pt x="0" y="106"/>
                  <a:pt x="2" y="99"/>
                  <a:pt x="8" y="94"/>
                </a:cubicBezTo>
                <a:cubicBezTo>
                  <a:pt x="26" y="76"/>
                  <a:pt x="26" y="76"/>
                  <a:pt x="26" y="76"/>
                </a:cubicBezTo>
                <a:cubicBezTo>
                  <a:pt x="31" y="70"/>
                  <a:pt x="38" y="67"/>
                  <a:pt x="46" y="67"/>
                </a:cubicBezTo>
                <a:close/>
                <a:moveTo>
                  <a:pt x="98" y="40"/>
                </a:moveTo>
                <a:cubicBezTo>
                  <a:pt x="99" y="40"/>
                  <a:pt x="100" y="41"/>
                  <a:pt x="101" y="42"/>
                </a:cubicBezTo>
                <a:cubicBezTo>
                  <a:pt x="103" y="44"/>
                  <a:pt x="103" y="46"/>
                  <a:pt x="101" y="48"/>
                </a:cubicBezTo>
                <a:cubicBezTo>
                  <a:pt x="47" y="102"/>
                  <a:pt x="47" y="102"/>
                  <a:pt x="47" y="102"/>
                </a:cubicBezTo>
                <a:cubicBezTo>
                  <a:pt x="46" y="103"/>
                  <a:pt x="45" y="104"/>
                  <a:pt x="44" y="104"/>
                </a:cubicBezTo>
                <a:cubicBezTo>
                  <a:pt x="43" y="104"/>
                  <a:pt x="42" y="103"/>
                  <a:pt x="41" y="102"/>
                </a:cubicBezTo>
                <a:cubicBezTo>
                  <a:pt x="40" y="102"/>
                  <a:pt x="39" y="101"/>
                  <a:pt x="39" y="99"/>
                </a:cubicBezTo>
                <a:cubicBezTo>
                  <a:pt x="39" y="98"/>
                  <a:pt x="40" y="97"/>
                  <a:pt x="41" y="96"/>
                </a:cubicBezTo>
                <a:cubicBezTo>
                  <a:pt x="95" y="41"/>
                  <a:pt x="95" y="41"/>
                  <a:pt x="95" y="41"/>
                </a:cubicBezTo>
                <a:cubicBezTo>
                  <a:pt x="96" y="40"/>
                  <a:pt x="97" y="40"/>
                  <a:pt x="98" y="40"/>
                </a:cubicBezTo>
                <a:close/>
                <a:moveTo>
                  <a:pt x="113" y="0"/>
                </a:moveTo>
                <a:cubicBezTo>
                  <a:pt x="121" y="0"/>
                  <a:pt x="128" y="3"/>
                  <a:pt x="134" y="9"/>
                </a:cubicBezTo>
                <a:cubicBezTo>
                  <a:pt x="140" y="14"/>
                  <a:pt x="142" y="21"/>
                  <a:pt x="142" y="29"/>
                </a:cubicBezTo>
                <a:cubicBezTo>
                  <a:pt x="142" y="37"/>
                  <a:pt x="140" y="44"/>
                  <a:pt x="134" y="50"/>
                </a:cubicBezTo>
                <a:cubicBezTo>
                  <a:pt x="116" y="68"/>
                  <a:pt x="116" y="68"/>
                  <a:pt x="116" y="68"/>
                </a:cubicBezTo>
                <a:cubicBezTo>
                  <a:pt x="110" y="73"/>
                  <a:pt x="104" y="76"/>
                  <a:pt x="96" y="76"/>
                </a:cubicBezTo>
                <a:cubicBezTo>
                  <a:pt x="91" y="76"/>
                  <a:pt x="88" y="75"/>
                  <a:pt x="84" y="74"/>
                </a:cubicBezTo>
                <a:cubicBezTo>
                  <a:pt x="92" y="67"/>
                  <a:pt x="92" y="67"/>
                  <a:pt x="92" y="67"/>
                </a:cubicBezTo>
                <a:cubicBezTo>
                  <a:pt x="92" y="67"/>
                  <a:pt x="93" y="67"/>
                  <a:pt x="96" y="67"/>
                </a:cubicBezTo>
                <a:cubicBezTo>
                  <a:pt x="101" y="67"/>
                  <a:pt x="106" y="65"/>
                  <a:pt x="109" y="61"/>
                </a:cubicBezTo>
                <a:cubicBezTo>
                  <a:pt x="128" y="43"/>
                  <a:pt x="128" y="43"/>
                  <a:pt x="128" y="43"/>
                </a:cubicBezTo>
                <a:cubicBezTo>
                  <a:pt x="132" y="40"/>
                  <a:pt x="134" y="35"/>
                  <a:pt x="134" y="29"/>
                </a:cubicBezTo>
                <a:cubicBezTo>
                  <a:pt x="134" y="24"/>
                  <a:pt x="132" y="19"/>
                  <a:pt x="128" y="15"/>
                </a:cubicBezTo>
                <a:cubicBezTo>
                  <a:pt x="124" y="11"/>
                  <a:pt x="119" y="9"/>
                  <a:pt x="113" y="9"/>
                </a:cubicBezTo>
                <a:cubicBezTo>
                  <a:pt x="108" y="9"/>
                  <a:pt x="103" y="11"/>
                  <a:pt x="99" y="15"/>
                </a:cubicBezTo>
                <a:cubicBezTo>
                  <a:pt x="81" y="33"/>
                  <a:pt x="81" y="33"/>
                  <a:pt x="81" y="33"/>
                </a:cubicBezTo>
                <a:cubicBezTo>
                  <a:pt x="76" y="38"/>
                  <a:pt x="74" y="45"/>
                  <a:pt x="76" y="52"/>
                </a:cubicBezTo>
                <a:cubicBezTo>
                  <a:pt x="69" y="59"/>
                  <a:pt x="69" y="59"/>
                  <a:pt x="69" y="59"/>
                </a:cubicBezTo>
                <a:cubicBezTo>
                  <a:pt x="67" y="54"/>
                  <a:pt x="66" y="48"/>
                  <a:pt x="67" y="42"/>
                </a:cubicBezTo>
                <a:cubicBezTo>
                  <a:pt x="68" y="36"/>
                  <a:pt x="70" y="31"/>
                  <a:pt x="75" y="26"/>
                </a:cubicBezTo>
                <a:cubicBezTo>
                  <a:pt x="93" y="9"/>
                  <a:pt x="93" y="9"/>
                  <a:pt x="93" y="9"/>
                </a:cubicBezTo>
                <a:cubicBezTo>
                  <a:pt x="99" y="3"/>
                  <a:pt x="105" y="0"/>
                  <a:pt x="113" y="0"/>
                </a:cubicBezTo>
                <a:close/>
              </a:path>
            </a:pathLst>
          </a:custGeom>
          <a:solidFill>
            <a:srgbClr val="000000"/>
          </a:solidFill>
          <a:ln>
            <a:noFill/>
          </a:ln>
        </p:spPr>
        <p:style>
          <a:lnRef idx="0"/>
          <a:fillRef idx="0"/>
          <a:effectRef idx="0"/>
          <a:fontRef idx="minor"/>
        </p:style>
      </p:sp>
      <p:sp>
        <p:nvSpPr>
          <p:cNvPr id="751" name="CustomShape 59"/>
          <p:cNvSpPr/>
          <p:nvPr/>
        </p:nvSpPr>
        <p:spPr>
          <a:xfrm>
            <a:off x="3611880" y="3610080"/>
            <a:ext cx="274680" cy="275760"/>
          </a:xfrm>
          <a:custGeom>
            <a:avLst/>
            <a:gdLst/>
            <a:ahLst/>
            <a:rect l="l" t="t" r="r" b="b"/>
            <a:pathLst>
              <a:path w="143" h="143">
                <a:moveTo>
                  <a:pt x="103" y="89"/>
                </a:moveTo>
                <a:cubicBezTo>
                  <a:pt x="112" y="89"/>
                  <a:pt x="112" y="89"/>
                  <a:pt x="112" y="89"/>
                </a:cubicBezTo>
                <a:cubicBezTo>
                  <a:pt x="113" y="89"/>
                  <a:pt x="114" y="90"/>
                  <a:pt x="115" y="90"/>
                </a:cubicBezTo>
                <a:cubicBezTo>
                  <a:pt x="116" y="91"/>
                  <a:pt x="117" y="92"/>
                  <a:pt x="117" y="93"/>
                </a:cubicBezTo>
                <a:cubicBezTo>
                  <a:pt x="117" y="103"/>
                  <a:pt x="117" y="103"/>
                  <a:pt x="117" y="103"/>
                </a:cubicBezTo>
                <a:cubicBezTo>
                  <a:pt x="117" y="104"/>
                  <a:pt x="116" y="105"/>
                  <a:pt x="115" y="106"/>
                </a:cubicBezTo>
                <a:cubicBezTo>
                  <a:pt x="114" y="106"/>
                  <a:pt x="113" y="107"/>
                  <a:pt x="112" y="107"/>
                </a:cubicBezTo>
                <a:cubicBezTo>
                  <a:pt x="103" y="107"/>
                  <a:pt x="103" y="107"/>
                  <a:pt x="103" y="107"/>
                </a:cubicBezTo>
                <a:cubicBezTo>
                  <a:pt x="102" y="107"/>
                  <a:pt x="101" y="106"/>
                  <a:pt x="100" y="106"/>
                </a:cubicBezTo>
                <a:cubicBezTo>
                  <a:pt x="99" y="105"/>
                  <a:pt x="99" y="104"/>
                  <a:pt x="99" y="103"/>
                </a:cubicBezTo>
                <a:cubicBezTo>
                  <a:pt x="99" y="93"/>
                  <a:pt x="99" y="93"/>
                  <a:pt x="99" y="93"/>
                </a:cubicBezTo>
                <a:cubicBezTo>
                  <a:pt x="99" y="92"/>
                  <a:pt x="99" y="91"/>
                  <a:pt x="100" y="90"/>
                </a:cubicBezTo>
                <a:cubicBezTo>
                  <a:pt x="101" y="90"/>
                  <a:pt x="102" y="89"/>
                  <a:pt x="103" y="89"/>
                </a:cubicBezTo>
                <a:close/>
                <a:moveTo>
                  <a:pt x="67" y="89"/>
                </a:moveTo>
                <a:cubicBezTo>
                  <a:pt x="77" y="89"/>
                  <a:pt x="77" y="89"/>
                  <a:pt x="77" y="89"/>
                </a:cubicBezTo>
                <a:cubicBezTo>
                  <a:pt x="78" y="89"/>
                  <a:pt x="79" y="90"/>
                  <a:pt x="80" y="90"/>
                </a:cubicBezTo>
                <a:cubicBezTo>
                  <a:pt x="80" y="91"/>
                  <a:pt x="81" y="92"/>
                  <a:pt x="81" y="93"/>
                </a:cubicBezTo>
                <a:cubicBezTo>
                  <a:pt x="81" y="103"/>
                  <a:pt x="81" y="103"/>
                  <a:pt x="81" y="103"/>
                </a:cubicBezTo>
                <a:cubicBezTo>
                  <a:pt x="81" y="104"/>
                  <a:pt x="80" y="105"/>
                  <a:pt x="80" y="106"/>
                </a:cubicBezTo>
                <a:cubicBezTo>
                  <a:pt x="79" y="106"/>
                  <a:pt x="78" y="107"/>
                  <a:pt x="77" y="107"/>
                </a:cubicBezTo>
                <a:cubicBezTo>
                  <a:pt x="67" y="107"/>
                  <a:pt x="67" y="107"/>
                  <a:pt x="67" y="107"/>
                </a:cubicBezTo>
                <a:cubicBezTo>
                  <a:pt x="66" y="107"/>
                  <a:pt x="65" y="106"/>
                  <a:pt x="64" y="106"/>
                </a:cubicBezTo>
                <a:cubicBezTo>
                  <a:pt x="64" y="105"/>
                  <a:pt x="63" y="104"/>
                  <a:pt x="63" y="103"/>
                </a:cubicBezTo>
                <a:cubicBezTo>
                  <a:pt x="63" y="93"/>
                  <a:pt x="63" y="93"/>
                  <a:pt x="63" y="93"/>
                </a:cubicBezTo>
                <a:cubicBezTo>
                  <a:pt x="63" y="92"/>
                  <a:pt x="64" y="91"/>
                  <a:pt x="64" y="90"/>
                </a:cubicBezTo>
                <a:cubicBezTo>
                  <a:pt x="65" y="90"/>
                  <a:pt x="66" y="89"/>
                  <a:pt x="67" y="89"/>
                </a:cubicBezTo>
                <a:close/>
                <a:moveTo>
                  <a:pt x="32" y="89"/>
                </a:moveTo>
                <a:cubicBezTo>
                  <a:pt x="41" y="89"/>
                  <a:pt x="41" y="89"/>
                  <a:pt x="41" y="89"/>
                </a:cubicBezTo>
                <a:cubicBezTo>
                  <a:pt x="42" y="89"/>
                  <a:pt x="43" y="90"/>
                  <a:pt x="44" y="90"/>
                </a:cubicBezTo>
                <a:cubicBezTo>
                  <a:pt x="45" y="91"/>
                  <a:pt x="45" y="92"/>
                  <a:pt x="45" y="93"/>
                </a:cubicBezTo>
                <a:cubicBezTo>
                  <a:pt x="45" y="103"/>
                  <a:pt x="45" y="103"/>
                  <a:pt x="45" y="103"/>
                </a:cubicBezTo>
                <a:cubicBezTo>
                  <a:pt x="45" y="104"/>
                  <a:pt x="45" y="105"/>
                  <a:pt x="44" y="106"/>
                </a:cubicBezTo>
                <a:cubicBezTo>
                  <a:pt x="43" y="106"/>
                  <a:pt x="42" y="107"/>
                  <a:pt x="41" y="107"/>
                </a:cubicBezTo>
                <a:cubicBezTo>
                  <a:pt x="32" y="107"/>
                  <a:pt x="32" y="107"/>
                  <a:pt x="32" y="107"/>
                </a:cubicBezTo>
                <a:cubicBezTo>
                  <a:pt x="31" y="107"/>
                  <a:pt x="30" y="106"/>
                  <a:pt x="28" y="106"/>
                </a:cubicBezTo>
                <a:cubicBezTo>
                  <a:pt x="28" y="105"/>
                  <a:pt x="27" y="104"/>
                  <a:pt x="27" y="103"/>
                </a:cubicBezTo>
                <a:cubicBezTo>
                  <a:pt x="27" y="93"/>
                  <a:pt x="27" y="93"/>
                  <a:pt x="27" y="93"/>
                </a:cubicBezTo>
                <a:cubicBezTo>
                  <a:pt x="27" y="92"/>
                  <a:pt x="28" y="91"/>
                  <a:pt x="28" y="90"/>
                </a:cubicBezTo>
                <a:cubicBezTo>
                  <a:pt x="30" y="90"/>
                  <a:pt x="31" y="89"/>
                  <a:pt x="32" y="89"/>
                </a:cubicBezTo>
                <a:close/>
                <a:moveTo>
                  <a:pt x="103" y="53"/>
                </a:moveTo>
                <a:cubicBezTo>
                  <a:pt x="112" y="53"/>
                  <a:pt x="112" y="53"/>
                  <a:pt x="112" y="53"/>
                </a:cubicBezTo>
                <a:cubicBezTo>
                  <a:pt x="113" y="53"/>
                  <a:pt x="114" y="54"/>
                  <a:pt x="115" y="55"/>
                </a:cubicBezTo>
                <a:cubicBezTo>
                  <a:pt x="116" y="56"/>
                  <a:pt x="117" y="57"/>
                  <a:pt x="117" y="58"/>
                </a:cubicBezTo>
                <a:cubicBezTo>
                  <a:pt x="117" y="67"/>
                  <a:pt x="117" y="67"/>
                  <a:pt x="117" y="67"/>
                </a:cubicBezTo>
                <a:cubicBezTo>
                  <a:pt x="117" y="68"/>
                  <a:pt x="116" y="69"/>
                  <a:pt x="115" y="70"/>
                </a:cubicBezTo>
                <a:cubicBezTo>
                  <a:pt x="114" y="71"/>
                  <a:pt x="113" y="71"/>
                  <a:pt x="112" y="71"/>
                </a:cubicBezTo>
                <a:cubicBezTo>
                  <a:pt x="103" y="71"/>
                  <a:pt x="103" y="71"/>
                  <a:pt x="103" y="71"/>
                </a:cubicBezTo>
                <a:cubicBezTo>
                  <a:pt x="102" y="71"/>
                  <a:pt x="101" y="71"/>
                  <a:pt x="100" y="70"/>
                </a:cubicBezTo>
                <a:cubicBezTo>
                  <a:pt x="99" y="69"/>
                  <a:pt x="99" y="68"/>
                  <a:pt x="99" y="67"/>
                </a:cubicBezTo>
                <a:cubicBezTo>
                  <a:pt x="99" y="58"/>
                  <a:pt x="99" y="58"/>
                  <a:pt x="99" y="58"/>
                </a:cubicBezTo>
                <a:cubicBezTo>
                  <a:pt x="99" y="57"/>
                  <a:pt x="99" y="56"/>
                  <a:pt x="100" y="55"/>
                </a:cubicBezTo>
                <a:cubicBezTo>
                  <a:pt x="101" y="54"/>
                  <a:pt x="102" y="53"/>
                  <a:pt x="103" y="53"/>
                </a:cubicBezTo>
                <a:close/>
                <a:moveTo>
                  <a:pt x="67" y="53"/>
                </a:moveTo>
                <a:cubicBezTo>
                  <a:pt x="77" y="53"/>
                  <a:pt x="77" y="53"/>
                  <a:pt x="77" y="53"/>
                </a:cubicBezTo>
                <a:cubicBezTo>
                  <a:pt x="78" y="53"/>
                  <a:pt x="79" y="54"/>
                  <a:pt x="80" y="55"/>
                </a:cubicBezTo>
                <a:cubicBezTo>
                  <a:pt x="80" y="56"/>
                  <a:pt x="81" y="57"/>
                  <a:pt x="81" y="58"/>
                </a:cubicBezTo>
                <a:cubicBezTo>
                  <a:pt x="81" y="67"/>
                  <a:pt x="81" y="67"/>
                  <a:pt x="81" y="67"/>
                </a:cubicBezTo>
                <a:cubicBezTo>
                  <a:pt x="81" y="68"/>
                  <a:pt x="80" y="69"/>
                  <a:pt x="80" y="70"/>
                </a:cubicBezTo>
                <a:cubicBezTo>
                  <a:pt x="79" y="71"/>
                  <a:pt x="78" y="71"/>
                  <a:pt x="77" y="71"/>
                </a:cubicBezTo>
                <a:cubicBezTo>
                  <a:pt x="67" y="71"/>
                  <a:pt x="67" y="71"/>
                  <a:pt x="67" y="71"/>
                </a:cubicBezTo>
                <a:cubicBezTo>
                  <a:pt x="66" y="71"/>
                  <a:pt x="65" y="71"/>
                  <a:pt x="64" y="70"/>
                </a:cubicBezTo>
                <a:cubicBezTo>
                  <a:pt x="64" y="69"/>
                  <a:pt x="63" y="68"/>
                  <a:pt x="63" y="67"/>
                </a:cubicBezTo>
                <a:cubicBezTo>
                  <a:pt x="63" y="58"/>
                  <a:pt x="63" y="58"/>
                  <a:pt x="63" y="58"/>
                </a:cubicBezTo>
                <a:cubicBezTo>
                  <a:pt x="63" y="57"/>
                  <a:pt x="64" y="56"/>
                  <a:pt x="64" y="55"/>
                </a:cubicBezTo>
                <a:cubicBezTo>
                  <a:pt x="65" y="54"/>
                  <a:pt x="66" y="53"/>
                  <a:pt x="67" y="53"/>
                </a:cubicBezTo>
                <a:close/>
                <a:moveTo>
                  <a:pt x="32" y="53"/>
                </a:moveTo>
                <a:cubicBezTo>
                  <a:pt x="41" y="53"/>
                  <a:pt x="41" y="53"/>
                  <a:pt x="41" y="53"/>
                </a:cubicBezTo>
                <a:cubicBezTo>
                  <a:pt x="42" y="53"/>
                  <a:pt x="43" y="54"/>
                  <a:pt x="44" y="55"/>
                </a:cubicBezTo>
                <a:cubicBezTo>
                  <a:pt x="45" y="56"/>
                  <a:pt x="45" y="57"/>
                  <a:pt x="45" y="58"/>
                </a:cubicBezTo>
                <a:cubicBezTo>
                  <a:pt x="45" y="67"/>
                  <a:pt x="45" y="67"/>
                  <a:pt x="45" y="67"/>
                </a:cubicBezTo>
                <a:cubicBezTo>
                  <a:pt x="45" y="68"/>
                  <a:pt x="45" y="69"/>
                  <a:pt x="44" y="70"/>
                </a:cubicBezTo>
                <a:cubicBezTo>
                  <a:pt x="43" y="71"/>
                  <a:pt x="42" y="71"/>
                  <a:pt x="41" y="71"/>
                </a:cubicBezTo>
                <a:cubicBezTo>
                  <a:pt x="32" y="71"/>
                  <a:pt x="32" y="71"/>
                  <a:pt x="32" y="71"/>
                </a:cubicBezTo>
                <a:cubicBezTo>
                  <a:pt x="31" y="71"/>
                  <a:pt x="30" y="71"/>
                  <a:pt x="28" y="70"/>
                </a:cubicBezTo>
                <a:cubicBezTo>
                  <a:pt x="28" y="69"/>
                  <a:pt x="27" y="68"/>
                  <a:pt x="27" y="67"/>
                </a:cubicBezTo>
                <a:cubicBezTo>
                  <a:pt x="27" y="58"/>
                  <a:pt x="27" y="58"/>
                  <a:pt x="27" y="58"/>
                </a:cubicBezTo>
                <a:cubicBezTo>
                  <a:pt x="27" y="57"/>
                  <a:pt x="28" y="56"/>
                  <a:pt x="28" y="55"/>
                </a:cubicBezTo>
                <a:cubicBezTo>
                  <a:pt x="30" y="54"/>
                  <a:pt x="31" y="53"/>
                  <a:pt x="32" y="53"/>
                </a:cubicBezTo>
                <a:close/>
                <a:moveTo>
                  <a:pt x="10" y="22"/>
                </a:moveTo>
                <a:cubicBezTo>
                  <a:pt x="10" y="134"/>
                  <a:pt x="10" y="134"/>
                  <a:pt x="10" y="134"/>
                </a:cubicBezTo>
                <a:cubicBezTo>
                  <a:pt x="134" y="134"/>
                  <a:pt x="134" y="134"/>
                  <a:pt x="134" y="134"/>
                </a:cubicBezTo>
                <a:cubicBezTo>
                  <a:pt x="134" y="22"/>
                  <a:pt x="134" y="22"/>
                  <a:pt x="134" y="22"/>
                </a:cubicBezTo>
                <a:cubicBezTo>
                  <a:pt x="99" y="22"/>
                  <a:pt x="99" y="22"/>
                  <a:pt x="99" y="22"/>
                </a:cubicBezTo>
                <a:cubicBezTo>
                  <a:pt x="99" y="27"/>
                  <a:pt x="99" y="27"/>
                  <a:pt x="99" y="27"/>
                </a:cubicBezTo>
                <a:cubicBezTo>
                  <a:pt x="99" y="28"/>
                  <a:pt x="98" y="29"/>
                  <a:pt x="98" y="30"/>
                </a:cubicBezTo>
                <a:cubicBezTo>
                  <a:pt x="97" y="31"/>
                  <a:pt x="95" y="31"/>
                  <a:pt x="94" y="31"/>
                </a:cubicBezTo>
                <a:cubicBezTo>
                  <a:pt x="93" y="31"/>
                  <a:pt x="92" y="31"/>
                  <a:pt x="91" y="30"/>
                </a:cubicBezTo>
                <a:cubicBezTo>
                  <a:pt x="90" y="29"/>
                  <a:pt x="90" y="28"/>
                  <a:pt x="90" y="27"/>
                </a:cubicBezTo>
                <a:cubicBezTo>
                  <a:pt x="90" y="22"/>
                  <a:pt x="90" y="22"/>
                  <a:pt x="90" y="22"/>
                </a:cubicBezTo>
                <a:cubicBezTo>
                  <a:pt x="54" y="22"/>
                  <a:pt x="54" y="22"/>
                  <a:pt x="54" y="22"/>
                </a:cubicBezTo>
                <a:cubicBezTo>
                  <a:pt x="54" y="27"/>
                  <a:pt x="54" y="27"/>
                  <a:pt x="54" y="27"/>
                </a:cubicBezTo>
                <a:cubicBezTo>
                  <a:pt x="54" y="28"/>
                  <a:pt x="54" y="29"/>
                  <a:pt x="53" y="30"/>
                </a:cubicBezTo>
                <a:cubicBezTo>
                  <a:pt x="52" y="31"/>
                  <a:pt x="51" y="31"/>
                  <a:pt x="50" y="31"/>
                </a:cubicBezTo>
                <a:cubicBezTo>
                  <a:pt x="48" y="31"/>
                  <a:pt x="47" y="31"/>
                  <a:pt x="46" y="30"/>
                </a:cubicBezTo>
                <a:cubicBezTo>
                  <a:pt x="46" y="29"/>
                  <a:pt x="45" y="28"/>
                  <a:pt x="45" y="27"/>
                </a:cubicBezTo>
                <a:cubicBezTo>
                  <a:pt x="45" y="22"/>
                  <a:pt x="45" y="22"/>
                  <a:pt x="45" y="22"/>
                </a:cubicBezTo>
                <a:lnTo>
                  <a:pt x="10" y="22"/>
                </a:lnTo>
                <a:close/>
                <a:moveTo>
                  <a:pt x="50" y="0"/>
                </a:moveTo>
                <a:cubicBezTo>
                  <a:pt x="51" y="0"/>
                  <a:pt x="52" y="0"/>
                  <a:pt x="53" y="1"/>
                </a:cubicBezTo>
                <a:cubicBezTo>
                  <a:pt x="54" y="2"/>
                  <a:pt x="54" y="3"/>
                  <a:pt x="54" y="4"/>
                </a:cubicBezTo>
                <a:cubicBezTo>
                  <a:pt x="54" y="13"/>
                  <a:pt x="54" y="13"/>
                  <a:pt x="54" y="13"/>
                </a:cubicBezTo>
                <a:cubicBezTo>
                  <a:pt x="90" y="13"/>
                  <a:pt x="90" y="13"/>
                  <a:pt x="90" y="13"/>
                </a:cubicBezTo>
                <a:cubicBezTo>
                  <a:pt x="90" y="4"/>
                  <a:pt x="90" y="4"/>
                  <a:pt x="90" y="4"/>
                </a:cubicBezTo>
                <a:cubicBezTo>
                  <a:pt x="90" y="3"/>
                  <a:pt x="90" y="2"/>
                  <a:pt x="91" y="1"/>
                </a:cubicBezTo>
                <a:cubicBezTo>
                  <a:pt x="92" y="0"/>
                  <a:pt x="93" y="0"/>
                  <a:pt x="94" y="0"/>
                </a:cubicBezTo>
                <a:cubicBezTo>
                  <a:pt x="95" y="0"/>
                  <a:pt x="97" y="0"/>
                  <a:pt x="98" y="1"/>
                </a:cubicBezTo>
                <a:cubicBezTo>
                  <a:pt x="98" y="2"/>
                  <a:pt x="99" y="3"/>
                  <a:pt x="99" y="4"/>
                </a:cubicBezTo>
                <a:cubicBezTo>
                  <a:pt x="99" y="13"/>
                  <a:pt x="99" y="13"/>
                  <a:pt x="99" y="13"/>
                </a:cubicBezTo>
                <a:cubicBezTo>
                  <a:pt x="134" y="13"/>
                  <a:pt x="134" y="13"/>
                  <a:pt x="134" y="13"/>
                </a:cubicBezTo>
                <a:cubicBezTo>
                  <a:pt x="137" y="13"/>
                  <a:pt x="139" y="14"/>
                  <a:pt x="141" y="16"/>
                </a:cubicBezTo>
                <a:cubicBezTo>
                  <a:pt x="143" y="18"/>
                  <a:pt x="143" y="20"/>
                  <a:pt x="143" y="22"/>
                </a:cubicBezTo>
                <a:cubicBezTo>
                  <a:pt x="143" y="134"/>
                  <a:pt x="143" y="134"/>
                  <a:pt x="143" y="134"/>
                </a:cubicBezTo>
                <a:cubicBezTo>
                  <a:pt x="143" y="136"/>
                  <a:pt x="143" y="138"/>
                  <a:pt x="141" y="140"/>
                </a:cubicBezTo>
                <a:cubicBezTo>
                  <a:pt x="139" y="142"/>
                  <a:pt x="137" y="143"/>
                  <a:pt x="134" y="143"/>
                </a:cubicBezTo>
                <a:cubicBezTo>
                  <a:pt x="10" y="143"/>
                  <a:pt x="10" y="143"/>
                  <a:pt x="10" y="143"/>
                </a:cubicBezTo>
                <a:cubicBezTo>
                  <a:pt x="7" y="143"/>
                  <a:pt x="5" y="142"/>
                  <a:pt x="3" y="140"/>
                </a:cubicBezTo>
                <a:cubicBezTo>
                  <a:pt x="1" y="138"/>
                  <a:pt x="0" y="136"/>
                  <a:pt x="0" y="134"/>
                </a:cubicBezTo>
                <a:cubicBezTo>
                  <a:pt x="0" y="22"/>
                  <a:pt x="0" y="22"/>
                  <a:pt x="0" y="22"/>
                </a:cubicBezTo>
                <a:cubicBezTo>
                  <a:pt x="0" y="20"/>
                  <a:pt x="1" y="18"/>
                  <a:pt x="3" y="16"/>
                </a:cubicBezTo>
                <a:cubicBezTo>
                  <a:pt x="5" y="14"/>
                  <a:pt x="7" y="13"/>
                  <a:pt x="10" y="13"/>
                </a:cubicBezTo>
                <a:cubicBezTo>
                  <a:pt x="45" y="13"/>
                  <a:pt x="45" y="13"/>
                  <a:pt x="45" y="13"/>
                </a:cubicBezTo>
                <a:cubicBezTo>
                  <a:pt x="45" y="4"/>
                  <a:pt x="45" y="4"/>
                  <a:pt x="45" y="4"/>
                </a:cubicBezTo>
                <a:cubicBezTo>
                  <a:pt x="45" y="3"/>
                  <a:pt x="46" y="2"/>
                  <a:pt x="46" y="1"/>
                </a:cubicBezTo>
                <a:cubicBezTo>
                  <a:pt x="47" y="0"/>
                  <a:pt x="48" y="0"/>
                  <a:pt x="50" y="0"/>
                </a:cubicBezTo>
                <a:close/>
              </a:path>
            </a:pathLst>
          </a:custGeom>
          <a:solidFill>
            <a:srgbClr val="000000"/>
          </a:solidFill>
          <a:ln>
            <a:noFill/>
          </a:ln>
        </p:spPr>
        <p:style>
          <a:lnRef idx="0"/>
          <a:fillRef idx="0"/>
          <a:effectRef idx="0"/>
          <a:fontRef idx="minor"/>
        </p:style>
      </p:sp>
      <p:sp>
        <p:nvSpPr>
          <p:cNvPr id="752" name="CustomShape 60"/>
          <p:cNvSpPr/>
          <p:nvPr/>
        </p:nvSpPr>
        <p:spPr>
          <a:xfrm>
            <a:off x="3612960" y="3153600"/>
            <a:ext cx="272520" cy="248760"/>
          </a:xfrm>
          <a:custGeom>
            <a:avLst/>
            <a:gdLst/>
            <a:ahLst/>
            <a:rect l="l" t="t" r="r" b="b"/>
            <a:pathLst>
              <a:path w="142" h="129">
                <a:moveTo>
                  <a:pt x="40" y="9"/>
                </a:moveTo>
                <a:cubicBezTo>
                  <a:pt x="31" y="9"/>
                  <a:pt x="24" y="12"/>
                  <a:pt x="18" y="17"/>
                </a:cubicBezTo>
                <a:cubicBezTo>
                  <a:pt x="12" y="24"/>
                  <a:pt x="9" y="31"/>
                  <a:pt x="9" y="41"/>
                </a:cubicBezTo>
                <a:cubicBezTo>
                  <a:pt x="9" y="50"/>
                  <a:pt x="12" y="57"/>
                  <a:pt x="18" y="64"/>
                </a:cubicBezTo>
                <a:cubicBezTo>
                  <a:pt x="21" y="67"/>
                  <a:pt x="38" y="85"/>
                  <a:pt x="68" y="119"/>
                </a:cubicBezTo>
                <a:cubicBezTo>
                  <a:pt x="69" y="120"/>
                  <a:pt x="70" y="120"/>
                  <a:pt x="71" y="120"/>
                </a:cubicBezTo>
                <a:cubicBezTo>
                  <a:pt x="72" y="120"/>
                  <a:pt x="73" y="120"/>
                  <a:pt x="74" y="119"/>
                </a:cubicBezTo>
                <a:cubicBezTo>
                  <a:pt x="107" y="83"/>
                  <a:pt x="123" y="65"/>
                  <a:pt x="124" y="65"/>
                </a:cubicBezTo>
                <a:cubicBezTo>
                  <a:pt x="130" y="58"/>
                  <a:pt x="134" y="51"/>
                  <a:pt x="134" y="41"/>
                </a:cubicBezTo>
                <a:cubicBezTo>
                  <a:pt x="134" y="32"/>
                  <a:pt x="130" y="25"/>
                  <a:pt x="124" y="18"/>
                </a:cubicBezTo>
                <a:cubicBezTo>
                  <a:pt x="118" y="12"/>
                  <a:pt x="110" y="9"/>
                  <a:pt x="102" y="9"/>
                </a:cubicBezTo>
                <a:cubicBezTo>
                  <a:pt x="95" y="9"/>
                  <a:pt x="87" y="14"/>
                  <a:pt x="77" y="24"/>
                </a:cubicBezTo>
                <a:cubicBezTo>
                  <a:pt x="71" y="30"/>
                  <a:pt x="71" y="30"/>
                  <a:pt x="71" y="30"/>
                </a:cubicBezTo>
                <a:cubicBezTo>
                  <a:pt x="65" y="24"/>
                  <a:pt x="65" y="24"/>
                  <a:pt x="65" y="24"/>
                </a:cubicBezTo>
                <a:cubicBezTo>
                  <a:pt x="55" y="14"/>
                  <a:pt x="46" y="9"/>
                  <a:pt x="40" y="9"/>
                </a:cubicBezTo>
                <a:close/>
                <a:moveTo>
                  <a:pt x="40" y="0"/>
                </a:moveTo>
                <a:cubicBezTo>
                  <a:pt x="49" y="0"/>
                  <a:pt x="59" y="6"/>
                  <a:pt x="71" y="17"/>
                </a:cubicBezTo>
                <a:cubicBezTo>
                  <a:pt x="82" y="6"/>
                  <a:pt x="93" y="0"/>
                  <a:pt x="102" y="0"/>
                </a:cubicBezTo>
                <a:cubicBezTo>
                  <a:pt x="113" y="0"/>
                  <a:pt x="122" y="4"/>
                  <a:pt x="130" y="12"/>
                </a:cubicBezTo>
                <a:cubicBezTo>
                  <a:pt x="138" y="20"/>
                  <a:pt x="142" y="30"/>
                  <a:pt x="142" y="41"/>
                </a:cubicBezTo>
                <a:cubicBezTo>
                  <a:pt x="142" y="53"/>
                  <a:pt x="138" y="63"/>
                  <a:pt x="130" y="71"/>
                </a:cubicBezTo>
                <a:cubicBezTo>
                  <a:pt x="130" y="71"/>
                  <a:pt x="113" y="89"/>
                  <a:pt x="80" y="125"/>
                </a:cubicBezTo>
                <a:cubicBezTo>
                  <a:pt x="78" y="127"/>
                  <a:pt x="75" y="129"/>
                  <a:pt x="71" y="129"/>
                </a:cubicBezTo>
                <a:cubicBezTo>
                  <a:pt x="68" y="129"/>
                  <a:pt x="64" y="127"/>
                  <a:pt x="62" y="125"/>
                </a:cubicBezTo>
                <a:cubicBezTo>
                  <a:pt x="12" y="70"/>
                  <a:pt x="12" y="70"/>
                  <a:pt x="12" y="70"/>
                </a:cubicBezTo>
                <a:cubicBezTo>
                  <a:pt x="4" y="62"/>
                  <a:pt x="0" y="52"/>
                  <a:pt x="0" y="40"/>
                </a:cubicBezTo>
                <a:cubicBezTo>
                  <a:pt x="0" y="29"/>
                  <a:pt x="4" y="19"/>
                  <a:pt x="12" y="11"/>
                </a:cubicBezTo>
                <a:cubicBezTo>
                  <a:pt x="19" y="4"/>
                  <a:pt x="28" y="0"/>
                  <a:pt x="40" y="0"/>
                </a:cubicBezTo>
                <a:close/>
              </a:path>
            </a:pathLst>
          </a:custGeom>
          <a:solidFill>
            <a:srgbClr val="000000"/>
          </a:solidFill>
          <a:ln>
            <a:noFill/>
          </a:ln>
        </p:spPr>
        <p:style>
          <a:lnRef idx="0"/>
          <a:fillRef idx="0"/>
          <a:effectRef idx="0"/>
          <a:fontRef idx="minor"/>
        </p:style>
      </p:sp>
      <p:sp>
        <p:nvSpPr>
          <p:cNvPr id="753" name="CustomShape 61"/>
          <p:cNvSpPr/>
          <p:nvPr/>
        </p:nvSpPr>
        <p:spPr>
          <a:xfrm>
            <a:off x="3577320" y="2554920"/>
            <a:ext cx="343800" cy="381600"/>
          </a:xfrm>
          <a:custGeom>
            <a:avLst/>
            <a:gdLst/>
            <a:ahLst/>
            <a:rect l="l" t="t" r="r" b="b"/>
            <a:pathLst>
              <a:path w="288" h="318">
                <a:moveTo>
                  <a:pt x="143" y="89"/>
                </a:moveTo>
                <a:cubicBezTo>
                  <a:pt x="156" y="89"/>
                  <a:pt x="165" y="79"/>
                  <a:pt x="165" y="67"/>
                </a:cubicBezTo>
                <a:cubicBezTo>
                  <a:pt x="165" y="55"/>
                  <a:pt x="156" y="45"/>
                  <a:pt x="143" y="45"/>
                </a:cubicBezTo>
                <a:cubicBezTo>
                  <a:pt x="131" y="45"/>
                  <a:pt x="121" y="55"/>
                  <a:pt x="121" y="67"/>
                </a:cubicBezTo>
                <a:cubicBezTo>
                  <a:pt x="121" y="79"/>
                  <a:pt x="131" y="89"/>
                  <a:pt x="143" y="89"/>
                </a:cubicBezTo>
                <a:close/>
                <a:moveTo>
                  <a:pt x="94" y="111"/>
                </a:moveTo>
                <a:cubicBezTo>
                  <a:pt x="95" y="94"/>
                  <a:pt x="95" y="94"/>
                  <a:pt x="95" y="94"/>
                </a:cubicBezTo>
                <a:cubicBezTo>
                  <a:pt x="95" y="93"/>
                  <a:pt x="95" y="92"/>
                  <a:pt x="95" y="92"/>
                </a:cubicBezTo>
                <a:cubicBezTo>
                  <a:pt x="95" y="83"/>
                  <a:pt x="91" y="81"/>
                  <a:pt x="83" y="81"/>
                </a:cubicBezTo>
                <a:cubicBezTo>
                  <a:pt x="76" y="81"/>
                  <a:pt x="76" y="81"/>
                  <a:pt x="76" y="81"/>
                </a:cubicBezTo>
                <a:cubicBezTo>
                  <a:pt x="58" y="105"/>
                  <a:pt x="58" y="105"/>
                  <a:pt x="58" y="105"/>
                </a:cubicBezTo>
                <a:cubicBezTo>
                  <a:pt x="53" y="111"/>
                  <a:pt x="53" y="111"/>
                  <a:pt x="53" y="111"/>
                </a:cubicBezTo>
                <a:cubicBezTo>
                  <a:pt x="49" y="105"/>
                  <a:pt x="49" y="105"/>
                  <a:pt x="49" y="105"/>
                </a:cubicBezTo>
                <a:cubicBezTo>
                  <a:pt x="31" y="81"/>
                  <a:pt x="31" y="81"/>
                  <a:pt x="31" y="81"/>
                </a:cubicBezTo>
                <a:cubicBezTo>
                  <a:pt x="23" y="81"/>
                  <a:pt x="23" y="81"/>
                  <a:pt x="23" y="81"/>
                </a:cubicBezTo>
                <a:cubicBezTo>
                  <a:pt x="22" y="81"/>
                  <a:pt x="22" y="81"/>
                  <a:pt x="21" y="81"/>
                </a:cubicBezTo>
                <a:cubicBezTo>
                  <a:pt x="14" y="81"/>
                  <a:pt x="11" y="84"/>
                  <a:pt x="11" y="92"/>
                </a:cubicBezTo>
                <a:cubicBezTo>
                  <a:pt x="11" y="92"/>
                  <a:pt x="11" y="93"/>
                  <a:pt x="11" y="94"/>
                </a:cubicBezTo>
                <a:cubicBezTo>
                  <a:pt x="17" y="175"/>
                  <a:pt x="17" y="175"/>
                  <a:pt x="17" y="175"/>
                </a:cubicBezTo>
                <a:cubicBezTo>
                  <a:pt x="28" y="175"/>
                  <a:pt x="28" y="175"/>
                  <a:pt x="28" y="175"/>
                </a:cubicBezTo>
                <a:cubicBezTo>
                  <a:pt x="33" y="175"/>
                  <a:pt x="33" y="175"/>
                  <a:pt x="33" y="175"/>
                </a:cubicBezTo>
                <a:cubicBezTo>
                  <a:pt x="34" y="180"/>
                  <a:pt x="34" y="180"/>
                  <a:pt x="34" y="180"/>
                </a:cubicBezTo>
                <a:cubicBezTo>
                  <a:pt x="40" y="273"/>
                  <a:pt x="40" y="273"/>
                  <a:pt x="40" y="273"/>
                </a:cubicBezTo>
                <a:cubicBezTo>
                  <a:pt x="66" y="273"/>
                  <a:pt x="66" y="273"/>
                  <a:pt x="66" y="273"/>
                </a:cubicBezTo>
                <a:cubicBezTo>
                  <a:pt x="73" y="180"/>
                  <a:pt x="73" y="180"/>
                  <a:pt x="73" y="180"/>
                </a:cubicBezTo>
                <a:cubicBezTo>
                  <a:pt x="73" y="175"/>
                  <a:pt x="73" y="175"/>
                  <a:pt x="73" y="175"/>
                </a:cubicBezTo>
                <a:cubicBezTo>
                  <a:pt x="78" y="175"/>
                  <a:pt x="78" y="175"/>
                  <a:pt x="78" y="175"/>
                </a:cubicBezTo>
                <a:cubicBezTo>
                  <a:pt x="93" y="175"/>
                  <a:pt x="93" y="175"/>
                  <a:pt x="93" y="175"/>
                </a:cubicBezTo>
                <a:cubicBezTo>
                  <a:pt x="90" y="129"/>
                  <a:pt x="90" y="129"/>
                  <a:pt x="90" y="129"/>
                </a:cubicBezTo>
                <a:cubicBezTo>
                  <a:pt x="90" y="122"/>
                  <a:pt x="90" y="116"/>
                  <a:pt x="94" y="111"/>
                </a:cubicBezTo>
                <a:close/>
                <a:moveTo>
                  <a:pt x="94" y="187"/>
                </a:moveTo>
                <a:cubicBezTo>
                  <a:pt x="84" y="187"/>
                  <a:pt x="84" y="187"/>
                  <a:pt x="84" y="187"/>
                </a:cubicBezTo>
                <a:cubicBezTo>
                  <a:pt x="77" y="279"/>
                  <a:pt x="77" y="279"/>
                  <a:pt x="77" y="279"/>
                </a:cubicBezTo>
                <a:cubicBezTo>
                  <a:pt x="77" y="284"/>
                  <a:pt x="77" y="284"/>
                  <a:pt x="77" y="284"/>
                </a:cubicBezTo>
                <a:cubicBezTo>
                  <a:pt x="71" y="284"/>
                  <a:pt x="71" y="284"/>
                  <a:pt x="71" y="284"/>
                </a:cubicBezTo>
                <a:cubicBezTo>
                  <a:pt x="35" y="284"/>
                  <a:pt x="35" y="284"/>
                  <a:pt x="35" y="284"/>
                </a:cubicBezTo>
                <a:cubicBezTo>
                  <a:pt x="30" y="284"/>
                  <a:pt x="30" y="284"/>
                  <a:pt x="30" y="284"/>
                </a:cubicBezTo>
                <a:cubicBezTo>
                  <a:pt x="29" y="279"/>
                  <a:pt x="29" y="279"/>
                  <a:pt x="29" y="279"/>
                </a:cubicBezTo>
                <a:cubicBezTo>
                  <a:pt x="23" y="187"/>
                  <a:pt x="23" y="187"/>
                  <a:pt x="23" y="187"/>
                </a:cubicBezTo>
                <a:cubicBezTo>
                  <a:pt x="12" y="187"/>
                  <a:pt x="12" y="187"/>
                  <a:pt x="12" y="187"/>
                </a:cubicBezTo>
                <a:cubicBezTo>
                  <a:pt x="7" y="187"/>
                  <a:pt x="7" y="187"/>
                  <a:pt x="7" y="187"/>
                </a:cubicBezTo>
                <a:cubicBezTo>
                  <a:pt x="6" y="181"/>
                  <a:pt x="6" y="181"/>
                  <a:pt x="6" y="181"/>
                </a:cubicBezTo>
                <a:cubicBezTo>
                  <a:pt x="0" y="95"/>
                  <a:pt x="0" y="95"/>
                  <a:pt x="0" y="95"/>
                </a:cubicBezTo>
                <a:cubicBezTo>
                  <a:pt x="0" y="94"/>
                  <a:pt x="0" y="93"/>
                  <a:pt x="0" y="92"/>
                </a:cubicBezTo>
                <a:cubicBezTo>
                  <a:pt x="0" y="79"/>
                  <a:pt x="7" y="70"/>
                  <a:pt x="20" y="69"/>
                </a:cubicBezTo>
                <a:cubicBezTo>
                  <a:pt x="21" y="69"/>
                  <a:pt x="22" y="69"/>
                  <a:pt x="23" y="69"/>
                </a:cubicBezTo>
                <a:cubicBezTo>
                  <a:pt x="34" y="69"/>
                  <a:pt x="34" y="69"/>
                  <a:pt x="34" y="69"/>
                </a:cubicBezTo>
                <a:cubicBezTo>
                  <a:pt x="36" y="69"/>
                  <a:pt x="36" y="69"/>
                  <a:pt x="36" y="69"/>
                </a:cubicBezTo>
                <a:cubicBezTo>
                  <a:pt x="38" y="71"/>
                  <a:pt x="38" y="71"/>
                  <a:pt x="38" y="71"/>
                </a:cubicBezTo>
                <a:cubicBezTo>
                  <a:pt x="53" y="92"/>
                  <a:pt x="53" y="92"/>
                  <a:pt x="53" y="92"/>
                </a:cubicBezTo>
                <a:cubicBezTo>
                  <a:pt x="68" y="71"/>
                  <a:pt x="68" y="71"/>
                  <a:pt x="68" y="71"/>
                </a:cubicBezTo>
                <a:cubicBezTo>
                  <a:pt x="70" y="69"/>
                  <a:pt x="70" y="69"/>
                  <a:pt x="70" y="69"/>
                </a:cubicBezTo>
                <a:cubicBezTo>
                  <a:pt x="73" y="69"/>
                  <a:pt x="73" y="69"/>
                  <a:pt x="73" y="69"/>
                </a:cubicBezTo>
                <a:cubicBezTo>
                  <a:pt x="83" y="69"/>
                  <a:pt x="83" y="69"/>
                  <a:pt x="83" y="69"/>
                </a:cubicBezTo>
                <a:cubicBezTo>
                  <a:pt x="97" y="69"/>
                  <a:pt x="107" y="77"/>
                  <a:pt x="107" y="92"/>
                </a:cubicBezTo>
                <a:cubicBezTo>
                  <a:pt x="107" y="93"/>
                  <a:pt x="107" y="94"/>
                  <a:pt x="107" y="95"/>
                </a:cubicBezTo>
                <a:cubicBezTo>
                  <a:pt x="106" y="104"/>
                  <a:pt x="106" y="104"/>
                  <a:pt x="106" y="104"/>
                </a:cubicBezTo>
                <a:cubicBezTo>
                  <a:pt x="107" y="104"/>
                  <a:pt x="109" y="103"/>
                  <a:pt x="110" y="103"/>
                </a:cubicBezTo>
                <a:cubicBezTo>
                  <a:pt x="111" y="103"/>
                  <a:pt x="112" y="103"/>
                  <a:pt x="113" y="103"/>
                </a:cubicBezTo>
                <a:cubicBezTo>
                  <a:pt x="124" y="103"/>
                  <a:pt x="124" y="103"/>
                  <a:pt x="124" y="103"/>
                </a:cubicBezTo>
                <a:cubicBezTo>
                  <a:pt x="126" y="103"/>
                  <a:pt x="126" y="103"/>
                  <a:pt x="126" y="103"/>
                </a:cubicBezTo>
                <a:cubicBezTo>
                  <a:pt x="128" y="106"/>
                  <a:pt x="128" y="106"/>
                  <a:pt x="128" y="106"/>
                </a:cubicBezTo>
                <a:cubicBezTo>
                  <a:pt x="143" y="126"/>
                  <a:pt x="143" y="126"/>
                  <a:pt x="143" y="126"/>
                </a:cubicBezTo>
                <a:cubicBezTo>
                  <a:pt x="159" y="106"/>
                  <a:pt x="159" y="106"/>
                  <a:pt x="159" y="106"/>
                </a:cubicBezTo>
                <a:cubicBezTo>
                  <a:pt x="160" y="103"/>
                  <a:pt x="160" y="103"/>
                  <a:pt x="160" y="103"/>
                </a:cubicBezTo>
                <a:cubicBezTo>
                  <a:pt x="163" y="103"/>
                  <a:pt x="163" y="103"/>
                  <a:pt x="163" y="103"/>
                </a:cubicBezTo>
                <a:cubicBezTo>
                  <a:pt x="173" y="103"/>
                  <a:pt x="173" y="103"/>
                  <a:pt x="173" y="103"/>
                </a:cubicBezTo>
                <a:cubicBezTo>
                  <a:pt x="176" y="103"/>
                  <a:pt x="178" y="103"/>
                  <a:pt x="181" y="104"/>
                </a:cubicBezTo>
                <a:cubicBezTo>
                  <a:pt x="180" y="95"/>
                  <a:pt x="180" y="95"/>
                  <a:pt x="180" y="95"/>
                </a:cubicBezTo>
                <a:cubicBezTo>
                  <a:pt x="179" y="79"/>
                  <a:pt x="187" y="69"/>
                  <a:pt x="203" y="69"/>
                </a:cubicBezTo>
                <a:cubicBezTo>
                  <a:pt x="214" y="69"/>
                  <a:pt x="214" y="69"/>
                  <a:pt x="214" y="69"/>
                </a:cubicBezTo>
                <a:cubicBezTo>
                  <a:pt x="217" y="69"/>
                  <a:pt x="217" y="69"/>
                  <a:pt x="217" y="69"/>
                </a:cubicBezTo>
                <a:cubicBezTo>
                  <a:pt x="218" y="71"/>
                  <a:pt x="218" y="71"/>
                  <a:pt x="218" y="71"/>
                </a:cubicBezTo>
                <a:cubicBezTo>
                  <a:pt x="234" y="92"/>
                  <a:pt x="234" y="92"/>
                  <a:pt x="234" y="92"/>
                </a:cubicBezTo>
                <a:cubicBezTo>
                  <a:pt x="249" y="71"/>
                  <a:pt x="249" y="71"/>
                  <a:pt x="249" y="71"/>
                </a:cubicBezTo>
                <a:cubicBezTo>
                  <a:pt x="250" y="69"/>
                  <a:pt x="250" y="69"/>
                  <a:pt x="250" y="69"/>
                </a:cubicBezTo>
                <a:cubicBezTo>
                  <a:pt x="253" y="69"/>
                  <a:pt x="253" y="69"/>
                  <a:pt x="253" y="69"/>
                </a:cubicBezTo>
                <a:cubicBezTo>
                  <a:pt x="264" y="69"/>
                  <a:pt x="264" y="69"/>
                  <a:pt x="264" y="69"/>
                </a:cubicBezTo>
                <a:cubicBezTo>
                  <a:pt x="280" y="69"/>
                  <a:pt x="288" y="79"/>
                  <a:pt x="287" y="95"/>
                </a:cubicBezTo>
                <a:cubicBezTo>
                  <a:pt x="280" y="181"/>
                  <a:pt x="280" y="181"/>
                  <a:pt x="280" y="181"/>
                </a:cubicBezTo>
                <a:cubicBezTo>
                  <a:pt x="280" y="187"/>
                  <a:pt x="280" y="187"/>
                  <a:pt x="280" y="187"/>
                </a:cubicBezTo>
                <a:cubicBezTo>
                  <a:pt x="275" y="187"/>
                  <a:pt x="275" y="187"/>
                  <a:pt x="275" y="187"/>
                </a:cubicBezTo>
                <a:cubicBezTo>
                  <a:pt x="264" y="187"/>
                  <a:pt x="264" y="187"/>
                  <a:pt x="264" y="187"/>
                </a:cubicBezTo>
                <a:cubicBezTo>
                  <a:pt x="257" y="279"/>
                  <a:pt x="257" y="279"/>
                  <a:pt x="257" y="279"/>
                </a:cubicBezTo>
                <a:cubicBezTo>
                  <a:pt x="257" y="284"/>
                  <a:pt x="257" y="284"/>
                  <a:pt x="257" y="284"/>
                </a:cubicBezTo>
                <a:cubicBezTo>
                  <a:pt x="252" y="284"/>
                  <a:pt x="252" y="284"/>
                  <a:pt x="252" y="284"/>
                </a:cubicBezTo>
                <a:cubicBezTo>
                  <a:pt x="215" y="284"/>
                  <a:pt x="215" y="284"/>
                  <a:pt x="215" y="284"/>
                </a:cubicBezTo>
                <a:cubicBezTo>
                  <a:pt x="210" y="284"/>
                  <a:pt x="210" y="284"/>
                  <a:pt x="210" y="284"/>
                </a:cubicBezTo>
                <a:cubicBezTo>
                  <a:pt x="210" y="279"/>
                  <a:pt x="210" y="279"/>
                  <a:pt x="210" y="279"/>
                </a:cubicBezTo>
                <a:cubicBezTo>
                  <a:pt x="203" y="187"/>
                  <a:pt x="203" y="187"/>
                  <a:pt x="203" y="187"/>
                </a:cubicBezTo>
                <a:cubicBezTo>
                  <a:pt x="193" y="187"/>
                  <a:pt x="193" y="187"/>
                  <a:pt x="193" y="187"/>
                </a:cubicBezTo>
                <a:cubicBezTo>
                  <a:pt x="190" y="215"/>
                  <a:pt x="190" y="215"/>
                  <a:pt x="190" y="215"/>
                </a:cubicBezTo>
                <a:cubicBezTo>
                  <a:pt x="190" y="221"/>
                  <a:pt x="190" y="221"/>
                  <a:pt x="190" y="221"/>
                </a:cubicBezTo>
                <a:cubicBezTo>
                  <a:pt x="185" y="221"/>
                  <a:pt x="185" y="221"/>
                  <a:pt x="185" y="221"/>
                </a:cubicBezTo>
                <a:cubicBezTo>
                  <a:pt x="174" y="221"/>
                  <a:pt x="174" y="221"/>
                  <a:pt x="174" y="221"/>
                </a:cubicBezTo>
                <a:cubicBezTo>
                  <a:pt x="167" y="313"/>
                  <a:pt x="167" y="313"/>
                  <a:pt x="167" y="313"/>
                </a:cubicBezTo>
                <a:cubicBezTo>
                  <a:pt x="167" y="318"/>
                  <a:pt x="167" y="318"/>
                  <a:pt x="167" y="318"/>
                </a:cubicBezTo>
                <a:cubicBezTo>
                  <a:pt x="162" y="318"/>
                  <a:pt x="162" y="318"/>
                  <a:pt x="162" y="318"/>
                </a:cubicBezTo>
                <a:cubicBezTo>
                  <a:pt x="125" y="318"/>
                  <a:pt x="125" y="318"/>
                  <a:pt x="125" y="318"/>
                </a:cubicBezTo>
                <a:cubicBezTo>
                  <a:pt x="120" y="318"/>
                  <a:pt x="120" y="318"/>
                  <a:pt x="120" y="318"/>
                </a:cubicBezTo>
                <a:cubicBezTo>
                  <a:pt x="119" y="313"/>
                  <a:pt x="119" y="313"/>
                  <a:pt x="119" y="313"/>
                </a:cubicBezTo>
                <a:cubicBezTo>
                  <a:pt x="113" y="221"/>
                  <a:pt x="113" y="221"/>
                  <a:pt x="113" y="221"/>
                </a:cubicBezTo>
                <a:cubicBezTo>
                  <a:pt x="102" y="221"/>
                  <a:pt x="102" y="221"/>
                  <a:pt x="102" y="221"/>
                </a:cubicBezTo>
                <a:cubicBezTo>
                  <a:pt x="97" y="221"/>
                  <a:pt x="97" y="221"/>
                  <a:pt x="97" y="221"/>
                </a:cubicBezTo>
                <a:cubicBezTo>
                  <a:pt x="96" y="215"/>
                  <a:pt x="96" y="215"/>
                  <a:pt x="96" y="215"/>
                </a:cubicBezTo>
                <a:cubicBezTo>
                  <a:pt x="94" y="187"/>
                  <a:pt x="94" y="187"/>
                  <a:pt x="94" y="187"/>
                </a:cubicBezTo>
                <a:close/>
                <a:moveTo>
                  <a:pt x="53" y="55"/>
                </a:moveTo>
                <a:cubicBezTo>
                  <a:pt x="65" y="55"/>
                  <a:pt x="75" y="45"/>
                  <a:pt x="75" y="33"/>
                </a:cubicBezTo>
                <a:cubicBezTo>
                  <a:pt x="75" y="21"/>
                  <a:pt x="65" y="11"/>
                  <a:pt x="53" y="11"/>
                </a:cubicBezTo>
                <a:cubicBezTo>
                  <a:pt x="41" y="11"/>
                  <a:pt x="31" y="21"/>
                  <a:pt x="31" y="33"/>
                </a:cubicBezTo>
                <a:cubicBezTo>
                  <a:pt x="31" y="45"/>
                  <a:pt x="41" y="55"/>
                  <a:pt x="53" y="55"/>
                </a:cubicBezTo>
                <a:close/>
                <a:moveTo>
                  <a:pt x="53" y="66"/>
                </a:moveTo>
                <a:cubicBezTo>
                  <a:pt x="35" y="66"/>
                  <a:pt x="20" y="51"/>
                  <a:pt x="20" y="33"/>
                </a:cubicBezTo>
                <a:cubicBezTo>
                  <a:pt x="20" y="15"/>
                  <a:pt x="35" y="0"/>
                  <a:pt x="53" y="0"/>
                </a:cubicBezTo>
                <a:cubicBezTo>
                  <a:pt x="72" y="0"/>
                  <a:pt x="87" y="15"/>
                  <a:pt x="87" y="33"/>
                </a:cubicBezTo>
                <a:cubicBezTo>
                  <a:pt x="87" y="51"/>
                  <a:pt x="72" y="66"/>
                  <a:pt x="53" y="66"/>
                </a:cubicBezTo>
                <a:close/>
                <a:moveTo>
                  <a:pt x="193" y="175"/>
                </a:moveTo>
                <a:cubicBezTo>
                  <a:pt x="208" y="175"/>
                  <a:pt x="208" y="175"/>
                  <a:pt x="208" y="175"/>
                </a:cubicBezTo>
                <a:cubicBezTo>
                  <a:pt x="214" y="175"/>
                  <a:pt x="214" y="175"/>
                  <a:pt x="214" y="175"/>
                </a:cubicBezTo>
                <a:cubicBezTo>
                  <a:pt x="214" y="180"/>
                  <a:pt x="214" y="180"/>
                  <a:pt x="214" y="180"/>
                </a:cubicBezTo>
                <a:cubicBezTo>
                  <a:pt x="221" y="273"/>
                  <a:pt x="221" y="273"/>
                  <a:pt x="221" y="273"/>
                </a:cubicBezTo>
                <a:cubicBezTo>
                  <a:pt x="246" y="273"/>
                  <a:pt x="246" y="273"/>
                  <a:pt x="246" y="273"/>
                </a:cubicBezTo>
                <a:cubicBezTo>
                  <a:pt x="253" y="180"/>
                  <a:pt x="253" y="180"/>
                  <a:pt x="253" y="180"/>
                </a:cubicBezTo>
                <a:cubicBezTo>
                  <a:pt x="253" y="175"/>
                  <a:pt x="253" y="175"/>
                  <a:pt x="253" y="175"/>
                </a:cubicBezTo>
                <a:cubicBezTo>
                  <a:pt x="259" y="175"/>
                  <a:pt x="259" y="175"/>
                  <a:pt x="259" y="175"/>
                </a:cubicBezTo>
                <a:cubicBezTo>
                  <a:pt x="270" y="175"/>
                  <a:pt x="270" y="175"/>
                  <a:pt x="270" y="175"/>
                </a:cubicBezTo>
                <a:cubicBezTo>
                  <a:pt x="276" y="94"/>
                  <a:pt x="276" y="94"/>
                  <a:pt x="276" y="94"/>
                </a:cubicBezTo>
                <a:cubicBezTo>
                  <a:pt x="276" y="85"/>
                  <a:pt x="273" y="81"/>
                  <a:pt x="264" y="81"/>
                </a:cubicBezTo>
                <a:cubicBezTo>
                  <a:pt x="256" y="81"/>
                  <a:pt x="256" y="81"/>
                  <a:pt x="256" y="81"/>
                </a:cubicBezTo>
                <a:cubicBezTo>
                  <a:pt x="238" y="105"/>
                  <a:pt x="238" y="105"/>
                  <a:pt x="238" y="105"/>
                </a:cubicBezTo>
                <a:cubicBezTo>
                  <a:pt x="234" y="111"/>
                  <a:pt x="234" y="111"/>
                  <a:pt x="234" y="111"/>
                </a:cubicBezTo>
                <a:cubicBezTo>
                  <a:pt x="229" y="105"/>
                  <a:pt x="229" y="105"/>
                  <a:pt x="229" y="105"/>
                </a:cubicBezTo>
                <a:cubicBezTo>
                  <a:pt x="211" y="81"/>
                  <a:pt x="211" y="81"/>
                  <a:pt x="211" y="81"/>
                </a:cubicBezTo>
                <a:cubicBezTo>
                  <a:pt x="203" y="81"/>
                  <a:pt x="203" y="81"/>
                  <a:pt x="203" y="81"/>
                </a:cubicBezTo>
                <a:cubicBezTo>
                  <a:pt x="194" y="81"/>
                  <a:pt x="191" y="84"/>
                  <a:pt x="191" y="94"/>
                </a:cubicBezTo>
                <a:cubicBezTo>
                  <a:pt x="193" y="111"/>
                  <a:pt x="193" y="111"/>
                  <a:pt x="193" y="111"/>
                </a:cubicBezTo>
                <a:cubicBezTo>
                  <a:pt x="196" y="116"/>
                  <a:pt x="197" y="123"/>
                  <a:pt x="197" y="129"/>
                </a:cubicBezTo>
                <a:cubicBezTo>
                  <a:pt x="193" y="175"/>
                  <a:pt x="193" y="175"/>
                  <a:pt x="193" y="175"/>
                </a:cubicBezTo>
                <a:close/>
                <a:moveTo>
                  <a:pt x="234" y="55"/>
                </a:moveTo>
                <a:cubicBezTo>
                  <a:pt x="246" y="55"/>
                  <a:pt x="256" y="45"/>
                  <a:pt x="256" y="33"/>
                </a:cubicBezTo>
                <a:cubicBezTo>
                  <a:pt x="256" y="21"/>
                  <a:pt x="246" y="11"/>
                  <a:pt x="234" y="11"/>
                </a:cubicBezTo>
                <a:cubicBezTo>
                  <a:pt x="221" y="11"/>
                  <a:pt x="211" y="21"/>
                  <a:pt x="211" y="33"/>
                </a:cubicBezTo>
                <a:cubicBezTo>
                  <a:pt x="211" y="45"/>
                  <a:pt x="221" y="55"/>
                  <a:pt x="234" y="55"/>
                </a:cubicBezTo>
                <a:close/>
                <a:moveTo>
                  <a:pt x="234" y="66"/>
                </a:moveTo>
                <a:cubicBezTo>
                  <a:pt x="215" y="66"/>
                  <a:pt x="200" y="51"/>
                  <a:pt x="200" y="33"/>
                </a:cubicBezTo>
                <a:cubicBezTo>
                  <a:pt x="200" y="15"/>
                  <a:pt x="215" y="0"/>
                  <a:pt x="234" y="0"/>
                </a:cubicBezTo>
                <a:cubicBezTo>
                  <a:pt x="252" y="0"/>
                  <a:pt x="267" y="15"/>
                  <a:pt x="267" y="33"/>
                </a:cubicBezTo>
                <a:cubicBezTo>
                  <a:pt x="267" y="51"/>
                  <a:pt x="252" y="66"/>
                  <a:pt x="234" y="66"/>
                </a:cubicBezTo>
                <a:close/>
                <a:moveTo>
                  <a:pt x="113" y="115"/>
                </a:moveTo>
                <a:cubicBezTo>
                  <a:pt x="113" y="115"/>
                  <a:pt x="112" y="115"/>
                  <a:pt x="111" y="115"/>
                </a:cubicBezTo>
                <a:cubicBezTo>
                  <a:pt x="103" y="115"/>
                  <a:pt x="100" y="120"/>
                  <a:pt x="101" y="128"/>
                </a:cubicBezTo>
                <a:cubicBezTo>
                  <a:pt x="107" y="209"/>
                  <a:pt x="107" y="209"/>
                  <a:pt x="107" y="209"/>
                </a:cubicBezTo>
                <a:cubicBezTo>
                  <a:pt x="118" y="209"/>
                  <a:pt x="118" y="209"/>
                  <a:pt x="118" y="209"/>
                </a:cubicBezTo>
                <a:cubicBezTo>
                  <a:pt x="123" y="209"/>
                  <a:pt x="123" y="209"/>
                  <a:pt x="123" y="209"/>
                </a:cubicBezTo>
                <a:cubicBezTo>
                  <a:pt x="124" y="215"/>
                  <a:pt x="124" y="215"/>
                  <a:pt x="124" y="215"/>
                </a:cubicBezTo>
                <a:cubicBezTo>
                  <a:pt x="130" y="307"/>
                  <a:pt x="130" y="307"/>
                  <a:pt x="130" y="307"/>
                </a:cubicBezTo>
                <a:cubicBezTo>
                  <a:pt x="156" y="307"/>
                  <a:pt x="156" y="307"/>
                  <a:pt x="156" y="307"/>
                </a:cubicBezTo>
                <a:cubicBezTo>
                  <a:pt x="163" y="215"/>
                  <a:pt x="163" y="215"/>
                  <a:pt x="163" y="215"/>
                </a:cubicBezTo>
                <a:cubicBezTo>
                  <a:pt x="163" y="209"/>
                  <a:pt x="163" y="209"/>
                  <a:pt x="163" y="209"/>
                </a:cubicBezTo>
                <a:cubicBezTo>
                  <a:pt x="169" y="209"/>
                  <a:pt x="169" y="209"/>
                  <a:pt x="169" y="209"/>
                </a:cubicBezTo>
                <a:cubicBezTo>
                  <a:pt x="179" y="209"/>
                  <a:pt x="179" y="209"/>
                  <a:pt x="179" y="209"/>
                </a:cubicBezTo>
                <a:cubicBezTo>
                  <a:pt x="186" y="128"/>
                  <a:pt x="186" y="128"/>
                  <a:pt x="186" y="128"/>
                </a:cubicBezTo>
                <a:cubicBezTo>
                  <a:pt x="186" y="119"/>
                  <a:pt x="183" y="115"/>
                  <a:pt x="173" y="115"/>
                </a:cubicBezTo>
                <a:cubicBezTo>
                  <a:pt x="166" y="115"/>
                  <a:pt x="166" y="115"/>
                  <a:pt x="166" y="115"/>
                </a:cubicBezTo>
                <a:cubicBezTo>
                  <a:pt x="148" y="139"/>
                  <a:pt x="148" y="139"/>
                  <a:pt x="148" y="139"/>
                </a:cubicBezTo>
                <a:cubicBezTo>
                  <a:pt x="143" y="145"/>
                  <a:pt x="143" y="145"/>
                  <a:pt x="143" y="145"/>
                </a:cubicBezTo>
                <a:cubicBezTo>
                  <a:pt x="139" y="139"/>
                  <a:pt x="139" y="139"/>
                  <a:pt x="139" y="139"/>
                </a:cubicBezTo>
                <a:cubicBezTo>
                  <a:pt x="121" y="115"/>
                  <a:pt x="121" y="115"/>
                  <a:pt x="121" y="115"/>
                </a:cubicBezTo>
                <a:cubicBezTo>
                  <a:pt x="113" y="115"/>
                  <a:pt x="113" y="115"/>
                  <a:pt x="113" y="115"/>
                </a:cubicBezTo>
                <a:close/>
                <a:moveTo>
                  <a:pt x="143" y="100"/>
                </a:moveTo>
                <a:cubicBezTo>
                  <a:pt x="125" y="100"/>
                  <a:pt x="110" y="85"/>
                  <a:pt x="110" y="67"/>
                </a:cubicBezTo>
                <a:cubicBezTo>
                  <a:pt x="110" y="49"/>
                  <a:pt x="125" y="34"/>
                  <a:pt x="143" y="34"/>
                </a:cubicBezTo>
                <a:cubicBezTo>
                  <a:pt x="162" y="34"/>
                  <a:pt x="177" y="49"/>
                  <a:pt x="177" y="67"/>
                </a:cubicBezTo>
                <a:cubicBezTo>
                  <a:pt x="177" y="85"/>
                  <a:pt x="162" y="100"/>
                  <a:pt x="143" y="100"/>
                </a:cubicBezTo>
                <a:close/>
              </a:path>
            </a:pathLst>
          </a:custGeom>
          <a:solidFill>
            <a:srgbClr val="000000"/>
          </a:solidFill>
          <a:ln>
            <a:noFill/>
          </a:ln>
        </p:spPr>
        <p:style>
          <a:lnRef idx="0"/>
          <a:fillRef idx="0"/>
          <a:effectRef idx="0"/>
          <a:fontRef idx="minor"/>
        </p:style>
      </p:sp>
      <p:sp>
        <p:nvSpPr>
          <p:cNvPr id="754" name="CustomShape 62"/>
          <p:cNvSpPr/>
          <p:nvPr/>
        </p:nvSpPr>
        <p:spPr>
          <a:xfrm>
            <a:off x="3103560" y="3661200"/>
            <a:ext cx="274680" cy="173160"/>
          </a:xfrm>
          <a:custGeom>
            <a:avLst/>
            <a:gdLst/>
            <a:ahLst/>
            <a:rect l="l" t="t" r="r" b="b"/>
            <a:pathLst>
              <a:path w="143" h="90">
                <a:moveTo>
                  <a:pt x="45" y="76"/>
                </a:moveTo>
                <a:cubicBezTo>
                  <a:pt x="138" y="76"/>
                  <a:pt x="138" y="76"/>
                  <a:pt x="138" y="76"/>
                </a:cubicBezTo>
                <a:cubicBezTo>
                  <a:pt x="140" y="76"/>
                  <a:pt x="141" y="77"/>
                  <a:pt x="142" y="78"/>
                </a:cubicBezTo>
                <a:cubicBezTo>
                  <a:pt x="142" y="79"/>
                  <a:pt x="143" y="80"/>
                  <a:pt x="143" y="81"/>
                </a:cubicBezTo>
                <a:cubicBezTo>
                  <a:pt x="143" y="82"/>
                  <a:pt x="142" y="83"/>
                  <a:pt x="142" y="84"/>
                </a:cubicBezTo>
                <a:cubicBezTo>
                  <a:pt x="141" y="85"/>
                  <a:pt x="140" y="85"/>
                  <a:pt x="138" y="85"/>
                </a:cubicBezTo>
                <a:cubicBezTo>
                  <a:pt x="45" y="85"/>
                  <a:pt x="45" y="85"/>
                  <a:pt x="45" y="85"/>
                </a:cubicBezTo>
                <a:cubicBezTo>
                  <a:pt x="43" y="85"/>
                  <a:pt x="42" y="85"/>
                  <a:pt x="41" y="84"/>
                </a:cubicBezTo>
                <a:cubicBezTo>
                  <a:pt x="41" y="83"/>
                  <a:pt x="40" y="82"/>
                  <a:pt x="40" y="81"/>
                </a:cubicBezTo>
                <a:cubicBezTo>
                  <a:pt x="40" y="80"/>
                  <a:pt x="41" y="79"/>
                  <a:pt x="41" y="78"/>
                </a:cubicBezTo>
                <a:cubicBezTo>
                  <a:pt x="42" y="77"/>
                  <a:pt x="43" y="76"/>
                  <a:pt x="45" y="76"/>
                </a:cubicBezTo>
                <a:close/>
                <a:moveTo>
                  <a:pt x="4" y="72"/>
                </a:moveTo>
                <a:cubicBezTo>
                  <a:pt x="13" y="72"/>
                  <a:pt x="13" y="72"/>
                  <a:pt x="13" y="72"/>
                </a:cubicBezTo>
                <a:cubicBezTo>
                  <a:pt x="15" y="72"/>
                  <a:pt x="16" y="72"/>
                  <a:pt x="17" y="73"/>
                </a:cubicBezTo>
                <a:cubicBezTo>
                  <a:pt x="17" y="74"/>
                  <a:pt x="18" y="75"/>
                  <a:pt x="18" y="76"/>
                </a:cubicBezTo>
                <a:cubicBezTo>
                  <a:pt x="18" y="85"/>
                  <a:pt x="18" y="85"/>
                  <a:pt x="18" y="85"/>
                </a:cubicBezTo>
                <a:cubicBezTo>
                  <a:pt x="18" y="87"/>
                  <a:pt x="17" y="88"/>
                  <a:pt x="17" y="89"/>
                </a:cubicBezTo>
                <a:cubicBezTo>
                  <a:pt x="16" y="89"/>
                  <a:pt x="15" y="90"/>
                  <a:pt x="13" y="90"/>
                </a:cubicBezTo>
                <a:cubicBezTo>
                  <a:pt x="4" y="90"/>
                  <a:pt x="4" y="90"/>
                  <a:pt x="4" y="90"/>
                </a:cubicBezTo>
                <a:cubicBezTo>
                  <a:pt x="3" y="90"/>
                  <a:pt x="2" y="89"/>
                  <a:pt x="1" y="89"/>
                </a:cubicBezTo>
                <a:cubicBezTo>
                  <a:pt x="0" y="88"/>
                  <a:pt x="0" y="87"/>
                  <a:pt x="0" y="85"/>
                </a:cubicBezTo>
                <a:cubicBezTo>
                  <a:pt x="0" y="76"/>
                  <a:pt x="0" y="76"/>
                  <a:pt x="0" y="76"/>
                </a:cubicBezTo>
                <a:cubicBezTo>
                  <a:pt x="0" y="75"/>
                  <a:pt x="0" y="74"/>
                  <a:pt x="1" y="73"/>
                </a:cubicBezTo>
                <a:cubicBezTo>
                  <a:pt x="2" y="72"/>
                  <a:pt x="3" y="72"/>
                  <a:pt x="4" y="72"/>
                </a:cubicBezTo>
                <a:close/>
                <a:moveTo>
                  <a:pt x="45" y="41"/>
                </a:moveTo>
                <a:cubicBezTo>
                  <a:pt x="138" y="41"/>
                  <a:pt x="138" y="41"/>
                  <a:pt x="138" y="41"/>
                </a:cubicBezTo>
                <a:cubicBezTo>
                  <a:pt x="140" y="41"/>
                  <a:pt x="141" y="41"/>
                  <a:pt x="142" y="42"/>
                </a:cubicBezTo>
                <a:cubicBezTo>
                  <a:pt x="142" y="43"/>
                  <a:pt x="143" y="44"/>
                  <a:pt x="143" y="45"/>
                </a:cubicBezTo>
                <a:cubicBezTo>
                  <a:pt x="143" y="46"/>
                  <a:pt x="142" y="48"/>
                  <a:pt x="142" y="48"/>
                </a:cubicBezTo>
                <a:cubicBezTo>
                  <a:pt x="141" y="49"/>
                  <a:pt x="140" y="50"/>
                  <a:pt x="138" y="50"/>
                </a:cubicBezTo>
                <a:cubicBezTo>
                  <a:pt x="45" y="50"/>
                  <a:pt x="45" y="50"/>
                  <a:pt x="45" y="50"/>
                </a:cubicBezTo>
                <a:cubicBezTo>
                  <a:pt x="43" y="50"/>
                  <a:pt x="42" y="49"/>
                  <a:pt x="41" y="48"/>
                </a:cubicBezTo>
                <a:cubicBezTo>
                  <a:pt x="41" y="48"/>
                  <a:pt x="40" y="46"/>
                  <a:pt x="40" y="45"/>
                </a:cubicBezTo>
                <a:cubicBezTo>
                  <a:pt x="40" y="44"/>
                  <a:pt x="41" y="43"/>
                  <a:pt x="41" y="42"/>
                </a:cubicBezTo>
                <a:cubicBezTo>
                  <a:pt x="42" y="41"/>
                  <a:pt x="43" y="41"/>
                  <a:pt x="45" y="41"/>
                </a:cubicBezTo>
                <a:close/>
                <a:moveTo>
                  <a:pt x="4" y="36"/>
                </a:moveTo>
                <a:cubicBezTo>
                  <a:pt x="13" y="36"/>
                  <a:pt x="13" y="36"/>
                  <a:pt x="13" y="36"/>
                </a:cubicBezTo>
                <a:cubicBezTo>
                  <a:pt x="15" y="36"/>
                  <a:pt x="16" y="37"/>
                  <a:pt x="17" y="37"/>
                </a:cubicBezTo>
                <a:cubicBezTo>
                  <a:pt x="17" y="38"/>
                  <a:pt x="18" y="39"/>
                  <a:pt x="18" y="41"/>
                </a:cubicBezTo>
                <a:cubicBezTo>
                  <a:pt x="18" y="50"/>
                  <a:pt x="18" y="50"/>
                  <a:pt x="18" y="50"/>
                </a:cubicBezTo>
                <a:cubicBezTo>
                  <a:pt x="18" y="51"/>
                  <a:pt x="17" y="52"/>
                  <a:pt x="17" y="53"/>
                </a:cubicBezTo>
                <a:cubicBezTo>
                  <a:pt x="16" y="54"/>
                  <a:pt x="15" y="54"/>
                  <a:pt x="13" y="54"/>
                </a:cubicBezTo>
                <a:cubicBezTo>
                  <a:pt x="4" y="54"/>
                  <a:pt x="4" y="54"/>
                  <a:pt x="4" y="54"/>
                </a:cubicBezTo>
                <a:cubicBezTo>
                  <a:pt x="3" y="54"/>
                  <a:pt x="2" y="54"/>
                  <a:pt x="1" y="53"/>
                </a:cubicBezTo>
                <a:cubicBezTo>
                  <a:pt x="0" y="52"/>
                  <a:pt x="0" y="51"/>
                  <a:pt x="0" y="50"/>
                </a:cubicBezTo>
                <a:cubicBezTo>
                  <a:pt x="0" y="41"/>
                  <a:pt x="0" y="41"/>
                  <a:pt x="0" y="41"/>
                </a:cubicBezTo>
                <a:cubicBezTo>
                  <a:pt x="0" y="39"/>
                  <a:pt x="0" y="38"/>
                  <a:pt x="1" y="37"/>
                </a:cubicBezTo>
                <a:cubicBezTo>
                  <a:pt x="2" y="37"/>
                  <a:pt x="3" y="36"/>
                  <a:pt x="4" y="36"/>
                </a:cubicBezTo>
                <a:close/>
                <a:moveTo>
                  <a:pt x="45" y="5"/>
                </a:moveTo>
                <a:cubicBezTo>
                  <a:pt x="138" y="5"/>
                  <a:pt x="138" y="5"/>
                  <a:pt x="138" y="5"/>
                </a:cubicBezTo>
                <a:cubicBezTo>
                  <a:pt x="140" y="5"/>
                  <a:pt x="141" y="5"/>
                  <a:pt x="142" y="6"/>
                </a:cubicBezTo>
                <a:cubicBezTo>
                  <a:pt x="142" y="7"/>
                  <a:pt x="143" y="8"/>
                  <a:pt x="143" y="9"/>
                </a:cubicBezTo>
                <a:cubicBezTo>
                  <a:pt x="143" y="11"/>
                  <a:pt x="142" y="12"/>
                  <a:pt x="142" y="13"/>
                </a:cubicBezTo>
                <a:cubicBezTo>
                  <a:pt x="141" y="13"/>
                  <a:pt x="140" y="14"/>
                  <a:pt x="138" y="14"/>
                </a:cubicBezTo>
                <a:cubicBezTo>
                  <a:pt x="45" y="14"/>
                  <a:pt x="45" y="14"/>
                  <a:pt x="45" y="14"/>
                </a:cubicBezTo>
                <a:cubicBezTo>
                  <a:pt x="43" y="14"/>
                  <a:pt x="42" y="13"/>
                  <a:pt x="41" y="13"/>
                </a:cubicBezTo>
                <a:cubicBezTo>
                  <a:pt x="41" y="12"/>
                  <a:pt x="40" y="11"/>
                  <a:pt x="40" y="9"/>
                </a:cubicBezTo>
                <a:cubicBezTo>
                  <a:pt x="40" y="8"/>
                  <a:pt x="41" y="7"/>
                  <a:pt x="41" y="6"/>
                </a:cubicBezTo>
                <a:cubicBezTo>
                  <a:pt x="42" y="5"/>
                  <a:pt x="43" y="5"/>
                  <a:pt x="45" y="5"/>
                </a:cubicBezTo>
                <a:close/>
                <a:moveTo>
                  <a:pt x="4" y="0"/>
                </a:moveTo>
                <a:cubicBezTo>
                  <a:pt x="13" y="0"/>
                  <a:pt x="13" y="0"/>
                  <a:pt x="13" y="0"/>
                </a:cubicBezTo>
                <a:cubicBezTo>
                  <a:pt x="15" y="0"/>
                  <a:pt x="16" y="1"/>
                  <a:pt x="17" y="2"/>
                </a:cubicBezTo>
                <a:cubicBezTo>
                  <a:pt x="17" y="3"/>
                  <a:pt x="18" y="4"/>
                  <a:pt x="18" y="5"/>
                </a:cubicBezTo>
                <a:cubicBezTo>
                  <a:pt x="18" y="14"/>
                  <a:pt x="18" y="14"/>
                  <a:pt x="18" y="14"/>
                </a:cubicBezTo>
                <a:cubicBezTo>
                  <a:pt x="18" y="15"/>
                  <a:pt x="17" y="16"/>
                  <a:pt x="17" y="17"/>
                </a:cubicBezTo>
                <a:cubicBezTo>
                  <a:pt x="16" y="18"/>
                  <a:pt x="15" y="18"/>
                  <a:pt x="13" y="18"/>
                </a:cubicBezTo>
                <a:cubicBezTo>
                  <a:pt x="4" y="18"/>
                  <a:pt x="4" y="18"/>
                  <a:pt x="4" y="18"/>
                </a:cubicBezTo>
                <a:cubicBezTo>
                  <a:pt x="3" y="18"/>
                  <a:pt x="2" y="18"/>
                  <a:pt x="1" y="17"/>
                </a:cubicBezTo>
                <a:cubicBezTo>
                  <a:pt x="0" y="16"/>
                  <a:pt x="0" y="15"/>
                  <a:pt x="0" y="14"/>
                </a:cubicBezTo>
                <a:cubicBezTo>
                  <a:pt x="0" y="5"/>
                  <a:pt x="0" y="5"/>
                  <a:pt x="0" y="5"/>
                </a:cubicBezTo>
                <a:cubicBezTo>
                  <a:pt x="0" y="4"/>
                  <a:pt x="0" y="3"/>
                  <a:pt x="1" y="2"/>
                </a:cubicBezTo>
                <a:cubicBezTo>
                  <a:pt x="2" y="1"/>
                  <a:pt x="3" y="0"/>
                  <a:pt x="4" y="0"/>
                </a:cubicBezTo>
                <a:close/>
              </a:path>
            </a:pathLst>
          </a:custGeom>
          <a:solidFill>
            <a:srgbClr val="000000"/>
          </a:solidFill>
          <a:ln>
            <a:noFill/>
          </a:ln>
        </p:spPr>
        <p:style>
          <a:lnRef idx="0"/>
          <a:fillRef idx="0"/>
          <a:effectRef idx="0"/>
          <a:fontRef idx="minor"/>
        </p:style>
      </p:sp>
      <p:sp>
        <p:nvSpPr>
          <p:cNvPr id="755" name="CustomShape 63"/>
          <p:cNvSpPr/>
          <p:nvPr/>
        </p:nvSpPr>
        <p:spPr>
          <a:xfrm>
            <a:off x="3103200" y="3139920"/>
            <a:ext cx="275040" cy="276480"/>
          </a:xfrm>
          <a:custGeom>
            <a:avLst/>
            <a:gdLst/>
            <a:ahLst/>
            <a:rect l="l" t="t" r="r" b="b"/>
            <a:pathLst>
              <a:path w="143" h="143">
                <a:moveTo>
                  <a:pt x="56" y="40"/>
                </a:moveTo>
                <a:cubicBezTo>
                  <a:pt x="43" y="40"/>
                  <a:pt x="32" y="45"/>
                  <a:pt x="23" y="54"/>
                </a:cubicBezTo>
                <a:cubicBezTo>
                  <a:pt x="14" y="63"/>
                  <a:pt x="9" y="74"/>
                  <a:pt x="9" y="87"/>
                </a:cubicBezTo>
                <a:cubicBezTo>
                  <a:pt x="9" y="100"/>
                  <a:pt x="14" y="111"/>
                  <a:pt x="23" y="120"/>
                </a:cubicBezTo>
                <a:cubicBezTo>
                  <a:pt x="32" y="130"/>
                  <a:pt x="43" y="134"/>
                  <a:pt x="56" y="134"/>
                </a:cubicBezTo>
                <a:cubicBezTo>
                  <a:pt x="69" y="134"/>
                  <a:pt x="80" y="130"/>
                  <a:pt x="90" y="120"/>
                </a:cubicBezTo>
                <a:cubicBezTo>
                  <a:pt x="99" y="111"/>
                  <a:pt x="103" y="100"/>
                  <a:pt x="103" y="87"/>
                </a:cubicBezTo>
                <a:cubicBezTo>
                  <a:pt x="103" y="74"/>
                  <a:pt x="99" y="63"/>
                  <a:pt x="90" y="54"/>
                </a:cubicBezTo>
                <a:cubicBezTo>
                  <a:pt x="80" y="45"/>
                  <a:pt x="69" y="40"/>
                  <a:pt x="56" y="40"/>
                </a:cubicBezTo>
                <a:close/>
                <a:moveTo>
                  <a:pt x="97" y="0"/>
                </a:moveTo>
                <a:cubicBezTo>
                  <a:pt x="138" y="0"/>
                  <a:pt x="138" y="0"/>
                  <a:pt x="138" y="0"/>
                </a:cubicBezTo>
                <a:cubicBezTo>
                  <a:pt x="139" y="0"/>
                  <a:pt x="139" y="0"/>
                  <a:pt x="139" y="0"/>
                </a:cubicBezTo>
                <a:cubicBezTo>
                  <a:pt x="140" y="0"/>
                  <a:pt x="140" y="0"/>
                  <a:pt x="140" y="0"/>
                </a:cubicBezTo>
                <a:cubicBezTo>
                  <a:pt x="141" y="0"/>
                  <a:pt x="142" y="0"/>
                  <a:pt x="142" y="1"/>
                </a:cubicBezTo>
                <a:cubicBezTo>
                  <a:pt x="143" y="1"/>
                  <a:pt x="143" y="2"/>
                  <a:pt x="143" y="3"/>
                </a:cubicBezTo>
                <a:cubicBezTo>
                  <a:pt x="143" y="5"/>
                  <a:pt x="143" y="5"/>
                  <a:pt x="143" y="5"/>
                </a:cubicBezTo>
                <a:cubicBezTo>
                  <a:pt x="143" y="46"/>
                  <a:pt x="143" y="46"/>
                  <a:pt x="143" y="46"/>
                </a:cubicBezTo>
                <a:cubicBezTo>
                  <a:pt x="143" y="48"/>
                  <a:pt x="142" y="49"/>
                  <a:pt x="140" y="49"/>
                </a:cubicBezTo>
                <a:cubicBezTo>
                  <a:pt x="137" y="49"/>
                  <a:pt x="137" y="49"/>
                  <a:pt x="137" y="49"/>
                </a:cubicBezTo>
                <a:cubicBezTo>
                  <a:pt x="136" y="49"/>
                  <a:pt x="136" y="49"/>
                  <a:pt x="135" y="48"/>
                </a:cubicBezTo>
                <a:cubicBezTo>
                  <a:pt x="134" y="47"/>
                  <a:pt x="134" y="47"/>
                  <a:pt x="134" y="46"/>
                </a:cubicBezTo>
                <a:cubicBezTo>
                  <a:pt x="134" y="15"/>
                  <a:pt x="134" y="15"/>
                  <a:pt x="134" y="15"/>
                </a:cubicBezTo>
                <a:cubicBezTo>
                  <a:pt x="99" y="51"/>
                  <a:pt x="99" y="51"/>
                  <a:pt x="99" y="51"/>
                </a:cubicBezTo>
                <a:cubicBezTo>
                  <a:pt x="108" y="61"/>
                  <a:pt x="112" y="73"/>
                  <a:pt x="112" y="87"/>
                </a:cubicBezTo>
                <a:cubicBezTo>
                  <a:pt x="112" y="103"/>
                  <a:pt x="107" y="116"/>
                  <a:pt x="96" y="127"/>
                </a:cubicBezTo>
                <a:cubicBezTo>
                  <a:pt x="85" y="138"/>
                  <a:pt x="72" y="143"/>
                  <a:pt x="56" y="143"/>
                </a:cubicBezTo>
                <a:cubicBezTo>
                  <a:pt x="41" y="143"/>
                  <a:pt x="28" y="138"/>
                  <a:pt x="17" y="127"/>
                </a:cubicBezTo>
                <a:cubicBezTo>
                  <a:pt x="6" y="116"/>
                  <a:pt x="0" y="103"/>
                  <a:pt x="0" y="87"/>
                </a:cubicBezTo>
                <a:cubicBezTo>
                  <a:pt x="0" y="72"/>
                  <a:pt x="6" y="59"/>
                  <a:pt x="17" y="48"/>
                </a:cubicBezTo>
                <a:cubicBezTo>
                  <a:pt x="28" y="37"/>
                  <a:pt x="41" y="31"/>
                  <a:pt x="56" y="31"/>
                </a:cubicBezTo>
                <a:cubicBezTo>
                  <a:pt x="70" y="31"/>
                  <a:pt x="82" y="36"/>
                  <a:pt x="92" y="44"/>
                </a:cubicBezTo>
                <a:cubicBezTo>
                  <a:pt x="128" y="9"/>
                  <a:pt x="128" y="9"/>
                  <a:pt x="128" y="9"/>
                </a:cubicBezTo>
                <a:cubicBezTo>
                  <a:pt x="98" y="9"/>
                  <a:pt x="98" y="9"/>
                  <a:pt x="98" y="9"/>
                </a:cubicBezTo>
                <a:cubicBezTo>
                  <a:pt x="96" y="9"/>
                  <a:pt x="94" y="8"/>
                  <a:pt x="94" y="6"/>
                </a:cubicBezTo>
                <a:cubicBezTo>
                  <a:pt x="94" y="3"/>
                  <a:pt x="94" y="3"/>
                  <a:pt x="94" y="3"/>
                </a:cubicBezTo>
                <a:cubicBezTo>
                  <a:pt x="94" y="2"/>
                  <a:pt x="95" y="2"/>
                  <a:pt x="95" y="1"/>
                </a:cubicBezTo>
                <a:cubicBezTo>
                  <a:pt x="96" y="0"/>
                  <a:pt x="97" y="0"/>
                  <a:pt x="97" y="0"/>
                </a:cubicBezTo>
                <a:close/>
              </a:path>
            </a:pathLst>
          </a:custGeom>
          <a:solidFill>
            <a:srgbClr val="000000"/>
          </a:solidFill>
          <a:ln>
            <a:noFill/>
          </a:ln>
        </p:spPr>
        <p:style>
          <a:lnRef idx="0"/>
          <a:fillRef idx="0"/>
          <a:effectRef idx="0"/>
          <a:fontRef idx="minor"/>
        </p:style>
      </p:sp>
      <p:sp>
        <p:nvSpPr>
          <p:cNvPr id="756" name="CustomShape 64"/>
          <p:cNvSpPr/>
          <p:nvPr/>
        </p:nvSpPr>
        <p:spPr>
          <a:xfrm>
            <a:off x="3044880" y="2554920"/>
            <a:ext cx="392040" cy="381600"/>
          </a:xfrm>
          <a:custGeom>
            <a:avLst/>
            <a:gdLst/>
            <a:ahLst/>
            <a:rect l="l" t="t" r="r" b="b"/>
            <a:pathLst>
              <a:path w="328" h="318">
                <a:moveTo>
                  <a:pt x="164" y="84"/>
                </a:moveTo>
                <a:cubicBezTo>
                  <a:pt x="176" y="84"/>
                  <a:pt x="186" y="74"/>
                  <a:pt x="186" y="62"/>
                </a:cubicBezTo>
                <a:cubicBezTo>
                  <a:pt x="186" y="50"/>
                  <a:pt x="176" y="40"/>
                  <a:pt x="164" y="40"/>
                </a:cubicBezTo>
                <a:cubicBezTo>
                  <a:pt x="152" y="40"/>
                  <a:pt x="142" y="50"/>
                  <a:pt x="142" y="62"/>
                </a:cubicBezTo>
                <a:cubicBezTo>
                  <a:pt x="142" y="74"/>
                  <a:pt x="152" y="84"/>
                  <a:pt x="164" y="84"/>
                </a:cubicBezTo>
                <a:close/>
                <a:moveTo>
                  <a:pt x="244" y="81"/>
                </a:moveTo>
                <a:cubicBezTo>
                  <a:pt x="236" y="81"/>
                  <a:pt x="232" y="83"/>
                  <a:pt x="232" y="92"/>
                </a:cubicBezTo>
                <a:cubicBezTo>
                  <a:pt x="232" y="92"/>
                  <a:pt x="232" y="93"/>
                  <a:pt x="232" y="94"/>
                </a:cubicBezTo>
                <a:cubicBezTo>
                  <a:pt x="238" y="175"/>
                  <a:pt x="238" y="175"/>
                  <a:pt x="238" y="175"/>
                </a:cubicBezTo>
                <a:cubicBezTo>
                  <a:pt x="249" y="175"/>
                  <a:pt x="249" y="175"/>
                  <a:pt x="249" y="175"/>
                </a:cubicBezTo>
                <a:cubicBezTo>
                  <a:pt x="254" y="175"/>
                  <a:pt x="254" y="175"/>
                  <a:pt x="254" y="175"/>
                </a:cubicBezTo>
                <a:cubicBezTo>
                  <a:pt x="254" y="180"/>
                  <a:pt x="254" y="180"/>
                  <a:pt x="254" y="180"/>
                </a:cubicBezTo>
                <a:cubicBezTo>
                  <a:pt x="261" y="273"/>
                  <a:pt x="261" y="273"/>
                  <a:pt x="261" y="273"/>
                </a:cubicBezTo>
                <a:cubicBezTo>
                  <a:pt x="287" y="273"/>
                  <a:pt x="287" y="273"/>
                  <a:pt x="287" y="273"/>
                </a:cubicBezTo>
                <a:cubicBezTo>
                  <a:pt x="294" y="180"/>
                  <a:pt x="294" y="180"/>
                  <a:pt x="294" y="180"/>
                </a:cubicBezTo>
                <a:cubicBezTo>
                  <a:pt x="294" y="175"/>
                  <a:pt x="294" y="175"/>
                  <a:pt x="294" y="175"/>
                </a:cubicBezTo>
                <a:cubicBezTo>
                  <a:pt x="299" y="175"/>
                  <a:pt x="299" y="175"/>
                  <a:pt x="299" y="175"/>
                </a:cubicBezTo>
                <a:cubicBezTo>
                  <a:pt x="310" y="175"/>
                  <a:pt x="310" y="175"/>
                  <a:pt x="310" y="175"/>
                </a:cubicBezTo>
                <a:cubicBezTo>
                  <a:pt x="316" y="94"/>
                  <a:pt x="316" y="94"/>
                  <a:pt x="316" y="94"/>
                </a:cubicBezTo>
                <a:cubicBezTo>
                  <a:pt x="316" y="93"/>
                  <a:pt x="316" y="92"/>
                  <a:pt x="316" y="92"/>
                </a:cubicBezTo>
                <a:cubicBezTo>
                  <a:pt x="316" y="84"/>
                  <a:pt x="313" y="81"/>
                  <a:pt x="306" y="81"/>
                </a:cubicBezTo>
                <a:cubicBezTo>
                  <a:pt x="306" y="81"/>
                  <a:pt x="305" y="81"/>
                  <a:pt x="304" y="81"/>
                </a:cubicBezTo>
                <a:cubicBezTo>
                  <a:pt x="297" y="81"/>
                  <a:pt x="297" y="81"/>
                  <a:pt x="297" y="81"/>
                </a:cubicBezTo>
                <a:cubicBezTo>
                  <a:pt x="279" y="105"/>
                  <a:pt x="279" y="105"/>
                  <a:pt x="279" y="105"/>
                </a:cubicBezTo>
                <a:cubicBezTo>
                  <a:pt x="274" y="111"/>
                  <a:pt x="274" y="111"/>
                  <a:pt x="274" y="111"/>
                </a:cubicBezTo>
                <a:cubicBezTo>
                  <a:pt x="270" y="105"/>
                  <a:pt x="270" y="105"/>
                  <a:pt x="270" y="105"/>
                </a:cubicBezTo>
                <a:cubicBezTo>
                  <a:pt x="252" y="81"/>
                  <a:pt x="252" y="81"/>
                  <a:pt x="252" y="81"/>
                </a:cubicBezTo>
                <a:cubicBezTo>
                  <a:pt x="244" y="81"/>
                  <a:pt x="244" y="81"/>
                  <a:pt x="244" y="81"/>
                </a:cubicBezTo>
                <a:close/>
                <a:moveTo>
                  <a:pt x="244" y="69"/>
                </a:moveTo>
                <a:cubicBezTo>
                  <a:pt x="254" y="69"/>
                  <a:pt x="254" y="69"/>
                  <a:pt x="254" y="69"/>
                </a:cubicBezTo>
                <a:cubicBezTo>
                  <a:pt x="257" y="69"/>
                  <a:pt x="257" y="69"/>
                  <a:pt x="257" y="69"/>
                </a:cubicBezTo>
                <a:cubicBezTo>
                  <a:pt x="259" y="71"/>
                  <a:pt x="259" y="71"/>
                  <a:pt x="259" y="71"/>
                </a:cubicBezTo>
                <a:cubicBezTo>
                  <a:pt x="274" y="92"/>
                  <a:pt x="274" y="92"/>
                  <a:pt x="274" y="92"/>
                </a:cubicBezTo>
                <a:cubicBezTo>
                  <a:pt x="289" y="71"/>
                  <a:pt x="289" y="71"/>
                  <a:pt x="289" y="71"/>
                </a:cubicBezTo>
                <a:cubicBezTo>
                  <a:pt x="291" y="69"/>
                  <a:pt x="291" y="69"/>
                  <a:pt x="291" y="69"/>
                </a:cubicBezTo>
                <a:cubicBezTo>
                  <a:pt x="294" y="69"/>
                  <a:pt x="294" y="69"/>
                  <a:pt x="294" y="69"/>
                </a:cubicBezTo>
                <a:cubicBezTo>
                  <a:pt x="304" y="69"/>
                  <a:pt x="304" y="69"/>
                  <a:pt x="304" y="69"/>
                </a:cubicBezTo>
                <a:cubicBezTo>
                  <a:pt x="318" y="69"/>
                  <a:pt x="328" y="77"/>
                  <a:pt x="328" y="92"/>
                </a:cubicBezTo>
                <a:cubicBezTo>
                  <a:pt x="328" y="93"/>
                  <a:pt x="328" y="94"/>
                  <a:pt x="327" y="95"/>
                </a:cubicBezTo>
                <a:cubicBezTo>
                  <a:pt x="321" y="181"/>
                  <a:pt x="321" y="181"/>
                  <a:pt x="321" y="181"/>
                </a:cubicBezTo>
                <a:cubicBezTo>
                  <a:pt x="321" y="187"/>
                  <a:pt x="321" y="187"/>
                  <a:pt x="321" y="187"/>
                </a:cubicBezTo>
                <a:cubicBezTo>
                  <a:pt x="315" y="187"/>
                  <a:pt x="315" y="187"/>
                  <a:pt x="315" y="187"/>
                </a:cubicBezTo>
                <a:cubicBezTo>
                  <a:pt x="305" y="187"/>
                  <a:pt x="305" y="187"/>
                  <a:pt x="305" y="187"/>
                </a:cubicBezTo>
                <a:cubicBezTo>
                  <a:pt x="298" y="279"/>
                  <a:pt x="298" y="279"/>
                  <a:pt x="298" y="279"/>
                </a:cubicBezTo>
                <a:cubicBezTo>
                  <a:pt x="298" y="284"/>
                  <a:pt x="298" y="284"/>
                  <a:pt x="298" y="284"/>
                </a:cubicBezTo>
                <a:cubicBezTo>
                  <a:pt x="292" y="284"/>
                  <a:pt x="292" y="284"/>
                  <a:pt x="292" y="284"/>
                </a:cubicBezTo>
                <a:cubicBezTo>
                  <a:pt x="256" y="284"/>
                  <a:pt x="256" y="284"/>
                  <a:pt x="256" y="284"/>
                </a:cubicBezTo>
                <a:cubicBezTo>
                  <a:pt x="251" y="284"/>
                  <a:pt x="251" y="284"/>
                  <a:pt x="251" y="284"/>
                </a:cubicBezTo>
                <a:cubicBezTo>
                  <a:pt x="250" y="279"/>
                  <a:pt x="250" y="279"/>
                  <a:pt x="250" y="279"/>
                </a:cubicBezTo>
                <a:cubicBezTo>
                  <a:pt x="244" y="187"/>
                  <a:pt x="244" y="187"/>
                  <a:pt x="244" y="187"/>
                </a:cubicBezTo>
                <a:cubicBezTo>
                  <a:pt x="233" y="187"/>
                  <a:pt x="233" y="187"/>
                  <a:pt x="233" y="187"/>
                </a:cubicBezTo>
                <a:cubicBezTo>
                  <a:pt x="227" y="187"/>
                  <a:pt x="227" y="187"/>
                  <a:pt x="227" y="187"/>
                </a:cubicBezTo>
                <a:cubicBezTo>
                  <a:pt x="227" y="181"/>
                  <a:pt x="227" y="181"/>
                  <a:pt x="227" y="181"/>
                </a:cubicBezTo>
                <a:cubicBezTo>
                  <a:pt x="221" y="95"/>
                  <a:pt x="221" y="95"/>
                  <a:pt x="221" y="95"/>
                </a:cubicBezTo>
                <a:cubicBezTo>
                  <a:pt x="221" y="94"/>
                  <a:pt x="220" y="93"/>
                  <a:pt x="220" y="92"/>
                </a:cubicBezTo>
                <a:cubicBezTo>
                  <a:pt x="220" y="77"/>
                  <a:pt x="230" y="69"/>
                  <a:pt x="244" y="69"/>
                </a:cubicBezTo>
                <a:close/>
                <a:moveTo>
                  <a:pt x="274" y="55"/>
                </a:moveTo>
                <a:cubicBezTo>
                  <a:pt x="286" y="55"/>
                  <a:pt x="296" y="45"/>
                  <a:pt x="296" y="33"/>
                </a:cubicBezTo>
                <a:cubicBezTo>
                  <a:pt x="296" y="21"/>
                  <a:pt x="286" y="11"/>
                  <a:pt x="274" y="11"/>
                </a:cubicBezTo>
                <a:cubicBezTo>
                  <a:pt x="262" y="11"/>
                  <a:pt x="252" y="21"/>
                  <a:pt x="252" y="33"/>
                </a:cubicBezTo>
                <a:cubicBezTo>
                  <a:pt x="252" y="45"/>
                  <a:pt x="262" y="55"/>
                  <a:pt x="274" y="55"/>
                </a:cubicBezTo>
                <a:close/>
                <a:moveTo>
                  <a:pt x="274" y="66"/>
                </a:moveTo>
                <a:cubicBezTo>
                  <a:pt x="256" y="66"/>
                  <a:pt x="241" y="51"/>
                  <a:pt x="241" y="33"/>
                </a:cubicBezTo>
                <a:cubicBezTo>
                  <a:pt x="241" y="15"/>
                  <a:pt x="256" y="0"/>
                  <a:pt x="274" y="0"/>
                </a:cubicBezTo>
                <a:cubicBezTo>
                  <a:pt x="292" y="0"/>
                  <a:pt x="307" y="15"/>
                  <a:pt x="307" y="33"/>
                </a:cubicBezTo>
                <a:cubicBezTo>
                  <a:pt x="307" y="51"/>
                  <a:pt x="292" y="66"/>
                  <a:pt x="274" y="66"/>
                </a:cubicBezTo>
                <a:close/>
                <a:moveTo>
                  <a:pt x="24" y="81"/>
                </a:moveTo>
                <a:cubicBezTo>
                  <a:pt x="23" y="81"/>
                  <a:pt x="23" y="81"/>
                  <a:pt x="22" y="81"/>
                </a:cubicBezTo>
                <a:cubicBezTo>
                  <a:pt x="15" y="81"/>
                  <a:pt x="12" y="84"/>
                  <a:pt x="12" y="92"/>
                </a:cubicBezTo>
                <a:cubicBezTo>
                  <a:pt x="12" y="92"/>
                  <a:pt x="12" y="93"/>
                  <a:pt x="12" y="94"/>
                </a:cubicBezTo>
                <a:cubicBezTo>
                  <a:pt x="18" y="175"/>
                  <a:pt x="18" y="175"/>
                  <a:pt x="18" y="175"/>
                </a:cubicBezTo>
                <a:cubicBezTo>
                  <a:pt x="29" y="175"/>
                  <a:pt x="29" y="175"/>
                  <a:pt x="29" y="175"/>
                </a:cubicBezTo>
                <a:cubicBezTo>
                  <a:pt x="34" y="175"/>
                  <a:pt x="34" y="175"/>
                  <a:pt x="34" y="175"/>
                </a:cubicBezTo>
                <a:cubicBezTo>
                  <a:pt x="34" y="180"/>
                  <a:pt x="34" y="180"/>
                  <a:pt x="34" y="180"/>
                </a:cubicBezTo>
                <a:cubicBezTo>
                  <a:pt x="41" y="273"/>
                  <a:pt x="41" y="273"/>
                  <a:pt x="41" y="273"/>
                </a:cubicBezTo>
                <a:cubicBezTo>
                  <a:pt x="67" y="273"/>
                  <a:pt x="67" y="273"/>
                  <a:pt x="67" y="273"/>
                </a:cubicBezTo>
                <a:cubicBezTo>
                  <a:pt x="74" y="180"/>
                  <a:pt x="74" y="180"/>
                  <a:pt x="74" y="180"/>
                </a:cubicBezTo>
                <a:cubicBezTo>
                  <a:pt x="74" y="175"/>
                  <a:pt x="74" y="175"/>
                  <a:pt x="74" y="175"/>
                </a:cubicBezTo>
                <a:cubicBezTo>
                  <a:pt x="79" y="175"/>
                  <a:pt x="79" y="175"/>
                  <a:pt x="79" y="175"/>
                </a:cubicBezTo>
                <a:cubicBezTo>
                  <a:pt x="90" y="175"/>
                  <a:pt x="90" y="175"/>
                  <a:pt x="90" y="175"/>
                </a:cubicBezTo>
                <a:cubicBezTo>
                  <a:pt x="96" y="94"/>
                  <a:pt x="96" y="94"/>
                  <a:pt x="96" y="94"/>
                </a:cubicBezTo>
                <a:cubicBezTo>
                  <a:pt x="97" y="85"/>
                  <a:pt x="94" y="81"/>
                  <a:pt x="84" y="81"/>
                </a:cubicBezTo>
                <a:cubicBezTo>
                  <a:pt x="77" y="81"/>
                  <a:pt x="77" y="81"/>
                  <a:pt x="77" y="81"/>
                </a:cubicBezTo>
                <a:cubicBezTo>
                  <a:pt x="59" y="105"/>
                  <a:pt x="59" y="105"/>
                  <a:pt x="59" y="105"/>
                </a:cubicBezTo>
                <a:cubicBezTo>
                  <a:pt x="54" y="111"/>
                  <a:pt x="54" y="111"/>
                  <a:pt x="54" y="111"/>
                </a:cubicBezTo>
                <a:cubicBezTo>
                  <a:pt x="50" y="105"/>
                  <a:pt x="50" y="105"/>
                  <a:pt x="50" y="105"/>
                </a:cubicBezTo>
                <a:cubicBezTo>
                  <a:pt x="32" y="81"/>
                  <a:pt x="32" y="81"/>
                  <a:pt x="32" y="81"/>
                </a:cubicBezTo>
                <a:cubicBezTo>
                  <a:pt x="24" y="81"/>
                  <a:pt x="24" y="81"/>
                  <a:pt x="24" y="81"/>
                </a:cubicBezTo>
                <a:close/>
                <a:moveTo>
                  <a:pt x="21" y="69"/>
                </a:moveTo>
                <a:cubicBezTo>
                  <a:pt x="22" y="69"/>
                  <a:pt x="23" y="69"/>
                  <a:pt x="24" y="69"/>
                </a:cubicBezTo>
                <a:cubicBezTo>
                  <a:pt x="34" y="69"/>
                  <a:pt x="34" y="69"/>
                  <a:pt x="34" y="69"/>
                </a:cubicBezTo>
                <a:cubicBezTo>
                  <a:pt x="37" y="69"/>
                  <a:pt x="37" y="69"/>
                  <a:pt x="37" y="69"/>
                </a:cubicBezTo>
                <a:cubicBezTo>
                  <a:pt x="39" y="71"/>
                  <a:pt x="39" y="71"/>
                  <a:pt x="39" y="71"/>
                </a:cubicBezTo>
                <a:cubicBezTo>
                  <a:pt x="54" y="92"/>
                  <a:pt x="54" y="92"/>
                  <a:pt x="54" y="92"/>
                </a:cubicBezTo>
                <a:cubicBezTo>
                  <a:pt x="69" y="71"/>
                  <a:pt x="69" y="71"/>
                  <a:pt x="69" y="71"/>
                </a:cubicBezTo>
                <a:cubicBezTo>
                  <a:pt x="71" y="69"/>
                  <a:pt x="71" y="69"/>
                  <a:pt x="71" y="69"/>
                </a:cubicBezTo>
                <a:cubicBezTo>
                  <a:pt x="74" y="69"/>
                  <a:pt x="74" y="69"/>
                  <a:pt x="74" y="69"/>
                </a:cubicBezTo>
                <a:cubicBezTo>
                  <a:pt x="84" y="69"/>
                  <a:pt x="84" y="69"/>
                  <a:pt x="84" y="69"/>
                </a:cubicBezTo>
                <a:cubicBezTo>
                  <a:pt x="98" y="69"/>
                  <a:pt x="108" y="77"/>
                  <a:pt x="108" y="92"/>
                </a:cubicBezTo>
                <a:cubicBezTo>
                  <a:pt x="108" y="93"/>
                  <a:pt x="108" y="94"/>
                  <a:pt x="108" y="95"/>
                </a:cubicBezTo>
                <a:cubicBezTo>
                  <a:pt x="101" y="181"/>
                  <a:pt x="101" y="181"/>
                  <a:pt x="101" y="181"/>
                </a:cubicBezTo>
                <a:cubicBezTo>
                  <a:pt x="101" y="187"/>
                  <a:pt x="101" y="187"/>
                  <a:pt x="101" y="187"/>
                </a:cubicBezTo>
                <a:cubicBezTo>
                  <a:pt x="95" y="187"/>
                  <a:pt x="95" y="187"/>
                  <a:pt x="95" y="187"/>
                </a:cubicBezTo>
                <a:cubicBezTo>
                  <a:pt x="85" y="187"/>
                  <a:pt x="85" y="187"/>
                  <a:pt x="85" y="187"/>
                </a:cubicBezTo>
                <a:cubicBezTo>
                  <a:pt x="78" y="279"/>
                  <a:pt x="78" y="279"/>
                  <a:pt x="78" y="279"/>
                </a:cubicBezTo>
                <a:cubicBezTo>
                  <a:pt x="78" y="284"/>
                  <a:pt x="78" y="284"/>
                  <a:pt x="78" y="284"/>
                </a:cubicBezTo>
                <a:cubicBezTo>
                  <a:pt x="72" y="284"/>
                  <a:pt x="72" y="284"/>
                  <a:pt x="72" y="284"/>
                </a:cubicBezTo>
                <a:cubicBezTo>
                  <a:pt x="36" y="284"/>
                  <a:pt x="36" y="284"/>
                  <a:pt x="36" y="284"/>
                </a:cubicBezTo>
                <a:cubicBezTo>
                  <a:pt x="31" y="284"/>
                  <a:pt x="31" y="284"/>
                  <a:pt x="31" y="284"/>
                </a:cubicBezTo>
                <a:cubicBezTo>
                  <a:pt x="30" y="279"/>
                  <a:pt x="30" y="279"/>
                  <a:pt x="30" y="279"/>
                </a:cubicBezTo>
                <a:cubicBezTo>
                  <a:pt x="24" y="187"/>
                  <a:pt x="24" y="187"/>
                  <a:pt x="24" y="187"/>
                </a:cubicBezTo>
                <a:cubicBezTo>
                  <a:pt x="13" y="187"/>
                  <a:pt x="13" y="187"/>
                  <a:pt x="13" y="187"/>
                </a:cubicBezTo>
                <a:cubicBezTo>
                  <a:pt x="7" y="187"/>
                  <a:pt x="7" y="187"/>
                  <a:pt x="7" y="187"/>
                </a:cubicBezTo>
                <a:cubicBezTo>
                  <a:pt x="7" y="181"/>
                  <a:pt x="7" y="181"/>
                  <a:pt x="7" y="181"/>
                </a:cubicBezTo>
                <a:cubicBezTo>
                  <a:pt x="1" y="95"/>
                  <a:pt x="1" y="95"/>
                  <a:pt x="1" y="95"/>
                </a:cubicBezTo>
                <a:cubicBezTo>
                  <a:pt x="1" y="94"/>
                  <a:pt x="0" y="93"/>
                  <a:pt x="0" y="92"/>
                </a:cubicBezTo>
                <a:cubicBezTo>
                  <a:pt x="0" y="79"/>
                  <a:pt x="8" y="70"/>
                  <a:pt x="21" y="69"/>
                </a:cubicBezTo>
                <a:close/>
                <a:moveTo>
                  <a:pt x="54" y="55"/>
                </a:moveTo>
                <a:cubicBezTo>
                  <a:pt x="66" y="55"/>
                  <a:pt x="76" y="45"/>
                  <a:pt x="76" y="33"/>
                </a:cubicBezTo>
                <a:cubicBezTo>
                  <a:pt x="76" y="21"/>
                  <a:pt x="66" y="11"/>
                  <a:pt x="54" y="11"/>
                </a:cubicBezTo>
                <a:cubicBezTo>
                  <a:pt x="42" y="11"/>
                  <a:pt x="32" y="21"/>
                  <a:pt x="32" y="33"/>
                </a:cubicBezTo>
                <a:cubicBezTo>
                  <a:pt x="32" y="45"/>
                  <a:pt x="42" y="55"/>
                  <a:pt x="54" y="55"/>
                </a:cubicBezTo>
                <a:close/>
                <a:moveTo>
                  <a:pt x="54" y="66"/>
                </a:moveTo>
                <a:cubicBezTo>
                  <a:pt x="36" y="66"/>
                  <a:pt x="21" y="51"/>
                  <a:pt x="21" y="33"/>
                </a:cubicBezTo>
                <a:cubicBezTo>
                  <a:pt x="21" y="15"/>
                  <a:pt x="36" y="0"/>
                  <a:pt x="54" y="0"/>
                </a:cubicBezTo>
                <a:cubicBezTo>
                  <a:pt x="72" y="0"/>
                  <a:pt x="87" y="15"/>
                  <a:pt x="87" y="33"/>
                </a:cubicBezTo>
                <a:cubicBezTo>
                  <a:pt x="87" y="51"/>
                  <a:pt x="72" y="66"/>
                  <a:pt x="54" y="66"/>
                </a:cubicBezTo>
                <a:close/>
                <a:moveTo>
                  <a:pt x="103" y="231"/>
                </a:moveTo>
                <a:cubicBezTo>
                  <a:pt x="101" y="238"/>
                  <a:pt x="101" y="238"/>
                  <a:pt x="101" y="238"/>
                </a:cubicBezTo>
                <a:cubicBezTo>
                  <a:pt x="108" y="238"/>
                  <a:pt x="108" y="238"/>
                  <a:pt x="108" y="238"/>
                </a:cubicBezTo>
                <a:cubicBezTo>
                  <a:pt x="135" y="238"/>
                  <a:pt x="135" y="238"/>
                  <a:pt x="135" y="238"/>
                </a:cubicBezTo>
                <a:cubicBezTo>
                  <a:pt x="140" y="313"/>
                  <a:pt x="140" y="313"/>
                  <a:pt x="140" y="313"/>
                </a:cubicBezTo>
                <a:cubicBezTo>
                  <a:pt x="141" y="318"/>
                  <a:pt x="141" y="318"/>
                  <a:pt x="141" y="318"/>
                </a:cubicBezTo>
                <a:cubicBezTo>
                  <a:pt x="146" y="318"/>
                  <a:pt x="146" y="318"/>
                  <a:pt x="146" y="318"/>
                </a:cubicBezTo>
                <a:cubicBezTo>
                  <a:pt x="182" y="318"/>
                  <a:pt x="182" y="318"/>
                  <a:pt x="182" y="318"/>
                </a:cubicBezTo>
                <a:cubicBezTo>
                  <a:pt x="188" y="318"/>
                  <a:pt x="188" y="318"/>
                  <a:pt x="188" y="318"/>
                </a:cubicBezTo>
                <a:cubicBezTo>
                  <a:pt x="188" y="313"/>
                  <a:pt x="188" y="313"/>
                  <a:pt x="188" y="313"/>
                </a:cubicBezTo>
                <a:cubicBezTo>
                  <a:pt x="193" y="238"/>
                  <a:pt x="193" y="238"/>
                  <a:pt x="193" y="238"/>
                </a:cubicBezTo>
                <a:cubicBezTo>
                  <a:pt x="220" y="238"/>
                  <a:pt x="220" y="238"/>
                  <a:pt x="220" y="238"/>
                </a:cubicBezTo>
                <a:cubicBezTo>
                  <a:pt x="227" y="238"/>
                  <a:pt x="227" y="238"/>
                  <a:pt x="227" y="238"/>
                </a:cubicBezTo>
                <a:cubicBezTo>
                  <a:pt x="225" y="231"/>
                  <a:pt x="225" y="231"/>
                  <a:pt x="225" y="231"/>
                </a:cubicBezTo>
                <a:cubicBezTo>
                  <a:pt x="207" y="123"/>
                  <a:pt x="207" y="123"/>
                  <a:pt x="207" y="123"/>
                </a:cubicBezTo>
                <a:cubicBezTo>
                  <a:pt x="205" y="110"/>
                  <a:pt x="197" y="103"/>
                  <a:pt x="183" y="103"/>
                </a:cubicBezTo>
                <a:cubicBezTo>
                  <a:pt x="164" y="103"/>
                  <a:pt x="164" y="103"/>
                  <a:pt x="164" y="103"/>
                </a:cubicBezTo>
                <a:cubicBezTo>
                  <a:pt x="145" y="103"/>
                  <a:pt x="145" y="103"/>
                  <a:pt x="145" y="103"/>
                </a:cubicBezTo>
                <a:cubicBezTo>
                  <a:pt x="132" y="103"/>
                  <a:pt x="123" y="110"/>
                  <a:pt x="121" y="123"/>
                </a:cubicBezTo>
                <a:cubicBezTo>
                  <a:pt x="103" y="231"/>
                  <a:pt x="103" y="231"/>
                  <a:pt x="103" y="231"/>
                </a:cubicBezTo>
                <a:close/>
                <a:moveTo>
                  <a:pt x="132" y="125"/>
                </a:moveTo>
                <a:cubicBezTo>
                  <a:pt x="134" y="117"/>
                  <a:pt x="137" y="114"/>
                  <a:pt x="145" y="115"/>
                </a:cubicBezTo>
                <a:cubicBezTo>
                  <a:pt x="164" y="115"/>
                  <a:pt x="164" y="115"/>
                  <a:pt x="164" y="115"/>
                </a:cubicBezTo>
                <a:cubicBezTo>
                  <a:pt x="183" y="115"/>
                  <a:pt x="183" y="115"/>
                  <a:pt x="183" y="115"/>
                </a:cubicBezTo>
                <a:cubicBezTo>
                  <a:pt x="191" y="115"/>
                  <a:pt x="194" y="117"/>
                  <a:pt x="196" y="125"/>
                </a:cubicBezTo>
                <a:cubicBezTo>
                  <a:pt x="213" y="227"/>
                  <a:pt x="213" y="227"/>
                  <a:pt x="213" y="227"/>
                </a:cubicBezTo>
                <a:cubicBezTo>
                  <a:pt x="188" y="227"/>
                  <a:pt x="188" y="227"/>
                  <a:pt x="188" y="227"/>
                </a:cubicBezTo>
                <a:cubicBezTo>
                  <a:pt x="183" y="227"/>
                  <a:pt x="183" y="227"/>
                  <a:pt x="183" y="227"/>
                </a:cubicBezTo>
                <a:cubicBezTo>
                  <a:pt x="182" y="232"/>
                  <a:pt x="182" y="232"/>
                  <a:pt x="182" y="232"/>
                </a:cubicBezTo>
                <a:cubicBezTo>
                  <a:pt x="177" y="307"/>
                  <a:pt x="177" y="307"/>
                  <a:pt x="177" y="307"/>
                </a:cubicBezTo>
                <a:cubicBezTo>
                  <a:pt x="151" y="307"/>
                  <a:pt x="151" y="307"/>
                  <a:pt x="151" y="307"/>
                </a:cubicBezTo>
                <a:cubicBezTo>
                  <a:pt x="146" y="232"/>
                  <a:pt x="146" y="232"/>
                  <a:pt x="146" y="232"/>
                </a:cubicBezTo>
                <a:cubicBezTo>
                  <a:pt x="145" y="227"/>
                  <a:pt x="145" y="227"/>
                  <a:pt x="145" y="227"/>
                </a:cubicBezTo>
                <a:cubicBezTo>
                  <a:pt x="140" y="227"/>
                  <a:pt x="140" y="227"/>
                  <a:pt x="140" y="227"/>
                </a:cubicBezTo>
                <a:cubicBezTo>
                  <a:pt x="115" y="227"/>
                  <a:pt x="115" y="227"/>
                  <a:pt x="115" y="227"/>
                </a:cubicBezTo>
                <a:cubicBezTo>
                  <a:pt x="132" y="125"/>
                  <a:pt x="132" y="125"/>
                  <a:pt x="132" y="125"/>
                </a:cubicBezTo>
                <a:close/>
                <a:moveTo>
                  <a:pt x="164" y="95"/>
                </a:moveTo>
                <a:cubicBezTo>
                  <a:pt x="146" y="95"/>
                  <a:pt x="131" y="80"/>
                  <a:pt x="131" y="62"/>
                </a:cubicBezTo>
                <a:cubicBezTo>
                  <a:pt x="131" y="44"/>
                  <a:pt x="146" y="29"/>
                  <a:pt x="164" y="29"/>
                </a:cubicBezTo>
                <a:cubicBezTo>
                  <a:pt x="182" y="29"/>
                  <a:pt x="197" y="44"/>
                  <a:pt x="197" y="62"/>
                </a:cubicBezTo>
                <a:cubicBezTo>
                  <a:pt x="197" y="80"/>
                  <a:pt x="182" y="95"/>
                  <a:pt x="164" y="95"/>
                </a:cubicBezTo>
                <a:close/>
              </a:path>
            </a:pathLst>
          </a:custGeom>
          <a:solidFill>
            <a:srgbClr val="000000"/>
          </a:solidFill>
          <a:ln>
            <a:noFill/>
          </a:ln>
        </p:spPr>
        <p:style>
          <a:lnRef idx="0"/>
          <a:fillRef idx="0"/>
          <a:effectRef idx="0"/>
          <a:fontRef idx="minor"/>
        </p:style>
      </p:sp>
      <p:sp>
        <p:nvSpPr>
          <p:cNvPr id="757" name="CustomShape 65"/>
          <p:cNvSpPr/>
          <p:nvPr/>
        </p:nvSpPr>
        <p:spPr>
          <a:xfrm>
            <a:off x="2102400" y="3670920"/>
            <a:ext cx="274680" cy="154080"/>
          </a:xfrm>
          <a:custGeom>
            <a:avLst/>
            <a:gdLst/>
            <a:ahLst/>
            <a:rect l="l" t="t" r="r" b="b"/>
            <a:pathLst>
              <a:path w="143" h="80">
                <a:moveTo>
                  <a:pt x="132" y="0"/>
                </a:moveTo>
                <a:cubicBezTo>
                  <a:pt x="135" y="0"/>
                  <a:pt x="138" y="1"/>
                  <a:pt x="140" y="3"/>
                </a:cubicBezTo>
                <a:cubicBezTo>
                  <a:pt x="142" y="5"/>
                  <a:pt x="143" y="8"/>
                  <a:pt x="143" y="11"/>
                </a:cubicBezTo>
                <a:cubicBezTo>
                  <a:pt x="143" y="14"/>
                  <a:pt x="142" y="17"/>
                  <a:pt x="140" y="19"/>
                </a:cubicBezTo>
                <a:cubicBezTo>
                  <a:pt x="138" y="21"/>
                  <a:pt x="135" y="22"/>
                  <a:pt x="132" y="22"/>
                </a:cubicBezTo>
                <a:cubicBezTo>
                  <a:pt x="130" y="22"/>
                  <a:pt x="129" y="22"/>
                  <a:pt x="127" y="21"/>
                </a:cubicBezTo>
                <a:cubicBezTo>
                  <a:pt x="98" y="46"/>
                  <a:pt x="98" y="46"/>
                  <a:pt x="98" y="46"/>
                </a:cubicBezTo>
                <a:cubicBezTo>
                  <a:pt x="98" y="46"/>
                  <a:pt x="98" y="46"/>
                  <a:pt x="98" y="47"/>
                </a:cubicBezTo>
                <a:cubicBezTo>
                  <a:pt x="98" y="47"/>
                  <a:pt x="98" y="47"/>
                  <a:pt x="98" y="47"/>
                </a:cubicBezTo>
                <a:cubicBezTo>
                  <a:pt x="98" y="50"/>
                  <a:pt x="97" y="53"/>
                  <a:pt x="95" y="55"/>
                </a:cubicBezTo>
                <a:cubicBezTo>
                  <a:pt x="93" y="57"/>
                  <a:pt x="90" y="58"/>
                  <a:pt x="87" y="58"/>
                </a:cubicBezTo>
                <a:cubicBezTo>
                  <a:pt x="84" y="58"/>
                  <a:pt x="82" y="57"/>
                  <a:pt x="79" y="55"/>
                </a:cubicBezTo>
                <a:cubicBezTo>
                  <a:pt x="77" y="53"/>
                  <a:pt x="76" y="50"/>
                  <a:pt x="76" y="47"/>
                </a:cubicBezTo>
                <a:cubicBezTo>
                  <a:pt x="55" y="36"/>
                  <a:pt x="55" y="36"/>
                  <a:pt x="55" y="36"/>
                </a:cubicBezTo>
                <a:cubicBezTo>
                  <a:pt x="53" y="39"/>
                  <a:pt x="50" y="40"/>
                  <a:pt x="47" y="40"/>
                </a:cubicBezTo>
                <a:cubicBezTo>
                  <a:pt x="46" y="40"/>
                  <a:pt x="45" y="40"/>
                  <a:pt x="44" y="40"/>
                </a:cubicBezTo>
                <a:cubicBezTo>
                  <a:pt x="22" y="65"/>
                  <a:pt x="22" y="65"/>
                  <a:pt x="22" y="65"/>
                </a:cubicBezTo>
                <a:cubicBezTo>
                  <a:pt x="22" y="66"/>
                  <a:pt x="22" y="68"/>
                  <a:pt x="22" y="69"/>
                </a:cubicBezTo>
                <a:cubicBezTo>
                  <a:pt x="22" y="72"/>
                  <a:pt x="21" y="75"/>
                  <a:pt x="19" y="77"/>
                </a:cubicBezTo>
                <a:cubicBezTo>
                  <a:pt x="17" y="79"/>
                  <a:pt x="14" y="80"/>
                  <a:pt x="11" y="80"/>
                </a:cubicBezTo>
                <a:cubicBezTo>
                  <a:pt x="8" y="80"/>
                  <a:pt x="6" y="79"/>
                  <a:pt x="3" y="77"/>
                </a:cubicBezTo>
                <a:cubicBezTo>
                  <a:pt x="1" y="75"/>
                  <a:pt x="0" y="72"/>
                  <a:pt x="0" y="69"/>
                </a:cubicBezTo>
                <a:cubicBezTo>
                  <a:pt x="0" y="66"/>
                  <a:pt x="1" y="63"/>
                  <a:pt x="3" y="61"/>
                </a:cubicBezTo>
                <a:cubicBezTo>
                  <a:pt x="6" y="59"/>
                  <a:pt x="8" y="58"/>
                  <a:pt x="11" y="58"/>
                </a:cubicBezTo>
                <a:cubicBezTo>
                  <a:pt x="13" y="58"/>
                  <a:pt x="14" y="58"/>
                  <a:pt x="15" y="59"/>
                </a:cubicBezTo>
                <a:cubicBezTo>
                  <a:pt x="37" y="34"/>
                  <a:pt x="37" y="34"/>
                  <a:pt x="37" y="34"/>
                </a:cubicBezTo>
                <a:cubicBezTo>
                  <a:pt x="36" y="32"/>
                  <a:pt x="36" y="31"/>
                  <a:pt x="36" y="29"/>
                </a:cubicBezTo>
                <a:cubicBezTo>
                  <a:pt x="36" y="26"/>
                  <a:pt x="37" y="23"/>
                  <a:pt x="39" y="21"/>
                </a:cubicBezTo>
                <a:cubicBezTo>
                  <a:pt x="41" y="19"/>
                  <a:pt x="44" y="18"/>
                  <a:pt x="47" y="18"/>
                </a:cubicBezTo>
                <a:cubicBezTo>
                  <a:pt x="50" y="18"/>
                  <a:pt x="53" y="19"/>
                  <a:pt x="55" y="21"/>
                </a:cubicBezTo>
                <a:cubicBezTo>
                  <a:pt x="57" y="23"/>
                  <a:pt x="58" y="25"/>
                  <a:pt x="58" y="28"/>
                </a:cubicBezTo>
                <a:cubicBezTo>
                  <a:pt x="79" y="39"/>
                  <a:pt x="79" y="39"/>
                  <a:pt x="79" y="39"/>
                </a:cubicBezTo>
                <a:cubicBezTo>
                  <a:pt x="82" y="37"/>
                  <a:pt x="84" y="36"/>
                  <a:pt x="87" y="36"/>
                </a:cubicBezTo>
                <a:cubicBezTo>
                  <a:pt x="90" y="36"/>
                  <a:pt x="92" y="36"/>
                  <a:pt x="94" y="38"/>
                </a:cubicBezTo>
                <a:cubicBezTo>
                  <a:pt x="121" y="15"/>
                  <a:pt x="121" y="15"/>
                  <a:pt x="121" y="15"/>
                </a:cubicBezTo>
                <a:cubicBezTo>
                  <a:pt x="121" y="13"/>
                  <a:pt x="121" y="12"/>
                  <a:pt x="121" y="11"/>
                </a:cubicBezTo>
                <a:cubicBezTo>
                  <a:pt x="121" y="8"/>
                  <a:pt x="122" y="5"/>
                  <a:pt x="124" y="3"/>
                </a:cubicBezTo>
                <a:cubicBezTo>
                  <a:pt x="126" y="1"/>
                  <a:pt x="129" y="0"/>
                  <a:pt x="132" y="0"/>
                </a:cubicBezTo>
                <a:close/>
              </a:path>
            </a:pathLst>
          </a:custGeom>
          <a:solidFill>
            <a:srgbClr val="000000"/>
          </a:solidFill>
          <a:ln>
            <a:noFill/>
          </a:ln>
        </p:spPr>
        <p:style>
          <a:lnRef idx="0"/>
          <a:fillRef idx="0"/>
          <a:effectRef idx="0"/>
          <a:fontRef idx="minor"/>
        </p:style>
      </p:sp>
      <p:sp>
        <p:nvSpPr>
          <p:cNvPr id="758" name="CustomShape 66"/>
          <p:cNvSpPr/>
          <p:nvPr/>
        </p:nvSpPr>
        <p:spPr>
          <a:xfrm>
            <a:off x="2102400" y="3157560"/>
            <a:ext cx="274680" cy="240840"/>
          </a:xfrm>
          <a:custGeom>
            <a:avLst/>
            <a:gdLst/>
            <a:ahLst/>
            <a:rect l="l" t="t" r="r" b="b"/>
            <a:pathLst>
              <a:path w="143" h="125">
                <a:moveTo>
                  <a:pt x="71" y="9"/>
                </a:moveTo>
                <a:cubicBezTo>
                  <a:pt x="54" y="9"/>
                  <a:pt x="39" y="13"/>
                  <a:pt x="27" y="22"/>
                </a:cubicBezTo>
                <a:cubicBezTo>
                  <a:pt x="15" y="31"/>
                  <a:pt x="9" y="41"/>
                  <a:pt x="9" y="53"/>
                </a:cubicBezTo>
                <a:cubicBezTo>
                  <a:pt x="9" y="61"/>
                  <a:pt x="11" y="68"/>
                  <a:pt x="15" y="74"/>
                </a:cubicBezTo>
                <a:cubicBezTo>
                  <a:pt x="20" y="80"/>
                  <a:pt x="26" y="86"/>
                  <a:pt x="34" y="90"/>
                </a:cubicBezTo>
                <a:cubicBezTo>
                  <a:pt x="39" y="92"/>
                  <a:pt x="39" y="92"/>
                  <a:pt x="39" y="92"/>
                </a:cubicBezTo>
                <a:cubicBezTo>
                  <a:pt x="39" y="97"/>
                  <a:pt x="39" y="97"/>
                  <a:pt x="39" y="97"/>
                </a:cubicBezTo>
                <a:cubicBezTo>
                  <a:pt x="39" y="98"/>
                  <a:pt x="39" y="98"/>
                  <a:pt x="39" y="98"/>
                </a:cubicBezTo>
                <a:cubicBezTo>
                  <a:pt x="39" y="99"/>
                  <a:pt x="39" y="99"/>
                  <a:pt x="39" y="99"/>
                </a:cubicBezTo>
                <a:cubicBezTo>
                  <a:pt x="38" y="103"/>
                  <a:pt x="37" y="108"/>
                  <a:pt x="36" y="113"/>
                </a:cubicBezTo>
                <a:cubicBezTo>
                  <a:pt x="39" y="111"/>
                  <a:pt x="43" y="109"/>
                  <a:pt x="46" y="106"/>
                </a:cubicBezTo>
                <a:cubicBezTo>
                  <a:pt x="50" y="104"/>
                  <a:pt x="52" y="102"/>
                  <a:pt x="53" y="101"/>
                </a:cubicBezTo>
                <a:cubicBezTo>
                  <a:pt x="56" y="97"/>
                  <a:pt x="56" y="97"/>
                  <a:pt x="56" y="97"/>
                </a:cubicBezTo>
                <a:cubicBezTo>
                  <a:pt x="61" y="97"/>
                  <a:pt x="61" y="97"/>
                  <a:pt x="61" y="97"/>
                </a:cubicBezTo>
                <a:cubicBezTo>
                  <a:pt x="63" y="98"/>
                  <a:pt x="65" y="98"/>
                  <a:pt x="68" y="98"/>
                </a:cubicBezTo>
                <a:cubicBezTo>
                  <a:pt x="69" y="98"/>
                  <a:pt x="69" y="98"/>
                  <a:pt x="69" y="98"/>
                </a:cubicBezTo>
                <a:cubicBezTo>
                  <a:pt x="71" y="98"/>
                  <a:pt x="71" y="98"/>
                  <a:pt x="71" y="98"/>
                </a:cubicBezTo>
                <a:cubicBezTo>
                  <a:pt x="89" y="98"/>
                  <a:pt x="103" y="94"/>
                  <a:pt x="116" y="85"/>
                </a:cubicBezTo>
                <a:cubicBezTo>
                  <a:pt x="128" y="76"/>
                  <a:pt x="134" y="66"/>
                  <a:pt x="134" y="53"/>
                </a:cubicBezTo>
                <a:cubicBezTo>
                  <a:pt x="134" y="41"/>
                  <a:pt x="128" y="31"/>
                  <a:pt x="116" y="22"/>
                </a:cubicBezTo>
                <a:cubicBezTo>
                  <a:pt x="103" y="13"/>
                  <a:pt x="89" y="9"/>
                  <a:pt x="71" y="9"/>
                </a:cubicBezTo>
                <a:close/>
                <a:moveTo>
                  <a:pt x="71" y="0"/>
                </a:moveTo>
                <a:cubicBezTo>
                  <a:pt x="91" y="0"/>
                  <a:pt x="108" y="5"/>
                  <a:pt x="122" y="16"/>
                </a:cubicBezTo>
                <a:cubicBezTo>
                  <a:pt x="136" y="26"/>
                  <a:pt x="143" y="39"/>
                  <a:pt x="143" y="53"/>
                </a:cubicBezTo>
                <a:cubicBezTo>
                  <a:pt x="143" y="68"/>
                  <a:pt x="136" y="81"/>
                  <a:pt x="122" y="91"/>
                </a:cubicBezTo>
                <a:cubicBezTo>
                  <a:pt x="108" y="102"/>
                  <a:pt x="91" y="107"/>
                  <a:pt x="71" y="107"/>
                </a:cubicBezTo>
                <a:cubicBezTo>
                  <a:pt x="71" y="107"/>
                  <a:pt x="70" y="107"/>
                  <a:pt x="69" y="107"/>
                </a:cubicBezTo>
                <a:cubicBezTo>
                  <a:pt x="69" y="107"/>
                  <a:pt x="68" y="107"/>
                  <a:pt x="68" y="107"/>
                </a:cubicBezTo>
                <a:cubicBezTo>
                  <a:pt x="65" y="107"/>
                  <a:pt x="62" y="107"/>
                  <a:pt x="60" y="106"/>
                </a:cubicBezTo>
                <a:cubicBezTo>
                  <a:pt x="57" y="109"/>
                  <a:pt x="53" y="113"/>
                  <a:pt x="46" y="117"/>
                </a:cubicBezTo>
                <a:cubicBezTo>
                  <a:pt x="40" y="121"/>
                  <a:pt x="33" y="124"/>
                  <a:pt x="27" y="125"/>
                </a:cubicBezTo>
                <a:cubicBezTo>
                  <a:pt x="27" y="125"/>
                  <a:pt x="27" y="125"/>
                  <a:pt x="27" y="125"/>
                </a:cubicBezTo>
                <a:cubicBezTo>
                  <a:pt x="27" y="125"/>
                  <a:pt x="27" y="125"/>
                  <a:pt x="27" y="125"/>
                </a:cubicBezTo>
                <a:cubicBezTo>
                  <a:pt x="26" y="125"/>
                  <a:pt x="26" y="125"/>
                  <a:pt x="26" y="125"/>
                </a:cubicBezTo>
                <a:cubicBezTo>
                  <a:pt x="25" y="125"/>
                  <a:pt x="24" y="124"/>
                  <a:pt x="23" y="124"/>
                </a:cubicBezTo>
                <a:cubicBezTo>
                  <a:pt x="23" y="123"/>
                  <a:pt x="22" y="122"/>
                  <a:pt x="22" y="121"/>
                </a:cubicBezTo>
                <a:cubicBezTo>
                  <a:pt x="22" y="120"/>
                  <a:pt x="22" y="120"/>
                  <a:pt x="22" y="119"/>
                </a:cubicBezTo>
                <a:cubicBezTo>
                  <a:pt x="27" y="111"/>
                  <a:pt x="30" y="104"/>
                  <a:pt x="30" y="98"/>
                </a:cubicBezTo>
                <a:cubicBezTo>
                  <a:pt x="30" y="98"/>
                  <a:pt x="30" y="97"/>
                  <a:pt x="30" y="97"/>
                </a:cubicBezTo>
                <a:cubicBezTo>
                  <a:pt x="20" y="93"/>
                  <a:pt x="13" y="86"/>
                  <a:pt x="8" y="79"/>
                </a:cubicBezTo>
                <a:cubicBezTo>
                  <a:pt x="2" y="71"/>
                  <a:pt x="0" y="63"/>
                  <a:pt x="0" y="53"/>
                </a:cubicBezTo>
                <a:cubicBezTo>
                  <a:pt x="0" y="39"/>
                  <a:pt x="7" y="26"/>
                  <a:pt x="21" y="16"/>
                </a:cubicBezTo>
                <a:cubicBezTo>
                  <a:pt x="35" y="5"/>
                  <a:pt x="52" y="0"/>
                  <a:pt x="71" y="0"/>
                </a:cubicBezTo>
                <a:close/>
              </a:path>
            </a:pathLst>
          </a:custGeom>
          <a:solidFill>
            <a:srgbClr val="000000"/>
          </a:solidFill>
          <a:ln>
            <a:noFill/>
          </a:ln>
        </p:spPr>
        <p:style>
          <a:lnRef idx="0"/>
          <a:fillRef idx="0"/>
          <a:effectRef idx="0"/>
          <a:fontRef idx="minor"/>
        </p:style>
      </p:sp>
      <p:sp>
        <p:nvSpPr>
          <p:cNvPr id="759" name="CustomShape 67"/>
          <p:cNvSpPr/>
          <p:nvPr/>
        </p:nvSpPr>
        <p:spPr>
          <a:xfrm>
            <a:off x="2142000" y="4159440"/>
            <a:ext cx="274680" cy="179280"/>
          </a:xfrm>
          <a:custGeom>
            <a:avLst/>
            <a:gdLst/>
            <a:ahLst/>
            <a:rect l="l" t="t" r="r" b="b"/>
            <a:pathLst>
              <a:path w="143" h="93">
                <a:moveTo>
                  <a:pt x="9" y="40"/>
                </a:moveTo>
                <a:cubicBezTo>
                  <a:pt x="9" y="80"/>
                  <a:pt x="9" y="80"/>
                  <a:pt x="9" y="80"/>
                </a:cubicBezTo>
                <a:cubicBezTo>
                  <a:pt x="9" y="81"/>
                  <a:pt x="9" y="82"/>
                  <a:pt x="10" y="83"/>
                </a:cubicBezTo>
                <a:cubicBezTo>
                  <a:pt x="11" y="84"/>
                  <a:pt x="12" y="85"/>
                  <a:pt x="13" y="85"/>
                </a:cubicBezTo>
                <a:cubicBezTo>
                  <a:pt x="129" y="85"/>
                  <a:pt x="129" y="85"/>
                  <a:pt x="129" y="85"/>
                </a:cubicBezTo>
                <a:cubicBezTo>
                  <a:pt x="131" y="85"/>
                  <a:pt x="132" y="84"/>
                  <a:pt x="132" y="83"/>
                </a:cubicBezTo>
                <a:cubicBezTo>
                  <a:pt x="133" y="82"/>
                  <a:pt x="134" y="81"/>
                  <a:pt x="134" y="80"/>
                </a:cubicBezTo>
                <a:cubicBezTo>
                  <a:pt x="134" y="40"/>
                  <a:pt x="134" y="40"/>
                  <a:pt x="134" y="40"/>
                </a:cubicBezTo>
                <a:lnTo>
                  <a:pt x="9" y="40"/>
                </a:lnTo>
                <a:close/>
                <a:moveTo>
                  <a:pt x="13" y="9"/>
                </a:moveTo>
                <a:cubicBezTo>
                  <a:pt x="12" y="9"/>
                  <a:pt x="11" y="9"/>
                  <a:pt x="10" y="10"/>
                </a:cubicBezTo>
                <a:cubicBezTo>
                  <a:pt x="9" y="11"/>
                  <a:pt x="9" y="12"/>
                  <a:pt x="9" y="13"/>
                </a:cubicBezTo>
                <a:cubicBezTo>
                  <a:pt x="9" y="22"/>
                  <a:pt x="9" y="22"/>
                  <a:pt x="9" y="22"/>
                </a:cubicBezTo>
                <a:cubicBezTo>
                  <a:pt x="134" y="22"/>
                  <a:pt x="134" y="22"/>
                  <a:pt x="134" y="22"/>
                </a:cubicBezTo>
                <a:cubicBezTo>
                  <a:pt x="134" y="13"/>
                  <a:pt x="134" y="13"/>
                  <a:pt x="134" y="13"/>
                </a:cubicBezTo>
                <a:cubicBezTo>
                  <a:pt x="134" y="12"/>
                  <a:pt x="133" y="11"/>
                  <a:pt x="132" y="10"/>
                </a:cubicBezTo>
                <a:cubicBezTo>
                  <a:pt x="132" y="9"/>
                  <a:pt x="131" y="9"/>
                  <a:pt x="129" y="9"/>
                </a:cubicBezTo>
                <a:lnTo>
                  <a:pt x="13" y="9"/>
                </a:lnTo>
                <a:close/>
                <a:moveTo>
                  <a:pt x="13" y="0"/>
                </a:moveTo>
                <a:cubicBezTo>
                  <a:pt x="129" y="0"/>
                  <a:pt x="129" y="0"/>
                  <a:pt x="129" y="0"/>
                </a:cubicBezTo>
                <a:cubicBezTo>
                  <a:pt x="133" y="0"/>
                  <a:pt x="136" y="1"/>
                  <a:pt x="139" y="4"/>
                </a:cubicBezTo>
                <a:cubicBezTo>
                  <a:pt x="141" y="6"/>
                  <a:pt x="143" y="10"/>
                  <a:pt x="143" y="13"/>
                </a:cubicBezTo>
                <a:cubicBezTo>
                  <a:pt x="143" y="80"/>
                  <a:pt x="143" y="80"/>
                  <a:pt x="143" y="80"/>
                </a:cubicBezTo>
                <a:cubicBezTo>
                  <a:pt x="143" y="84"/>
                  <a:pt x="141" y="87"/>
                  <a:pt x="139" y="89"/>
                </a:cubicBezTo>
                <a:cubicBezTo>
                  <a:pt x="136" y="92"/>
                  <a:pt x="133" y="93"/>
                  <a:pt x="129" y="93"/>
                </a:cubicBezTo>
                <a:cubicBezTo>
                  <a:pt x="13" y="93"/>
                  <a:pt x="13" y="93"/>
                  <a:pt x="13" y="93"/>
                </a:cubicBezTo>
                <a:cubicBezTo>
                  <a:pt x="10" y="93"/>
                  <a:pt x="6" y="92"/>
                  <a:pt x="4" y="89"/>
                </a:cubicBezTo>
                <a:cubicBezTo>
                  <a:pt x="1" y="87"/>
                  <a:pt x="0" y="84"/>
                  <a:pt x="0" y="80"/>
                </a:cubicBezTo>
                <a:cubicBezTo>
                  <a:pt x="0" y="13"/>
                  <a:pt x="0" y="13"/>
                  <a:pt x="0" y="13"/>
                </a:cubicBezTo>
                <a:cubicBezTo>
                  <a:pt x="0" y="10"/>
                  <a:pt x="1" y="6"/>
                  <a:pt x="4" y="4"/>
                </a:cubicBezTo>
                <a:cubicBezTo>
                  <a:pt x="6" y="1"/>
                  <a:pt x="10" y="0"/>
                  <a:pt x="13" y="0"/>
                </a:cubicBezTo>
                <a:close/>
              </a:path>
            </a:pathLst>
          </a:custGeom>
          <a:solidFill>
            <a:srgbClr val="000000"/>
          </a:solidFill>
          <a:ln>
            <a:noFill/>
          </a:ln>
        </p:spPr>
        <p:style>
          <a:lnRef idx="0"/>
          <a:fillRef idx="0"/>
          <a:effectRef idx="0"/>
          <a:fontRef idx="minor"/>
        </p:style>
      </p:sp>
      <p:sp>
        <p:nvSpPr>
          <p:cNvPr id="760" name="CustomShape 68"/>
          <p:cNvSpPr/>
          <p:nvPr/>
        </p:nvSpPr>
        <p:spPr>
          <a:xfrm>
            <a:off x="2595960" y="3610080"/>
            <a:ext cx="272520" cy="275760"/>
          </a:xfrm>
          <a:custGeom>
            <a:avLst/>
            <a:gdLst/>
            <a:ahLst/>
            <a:rect l="l" t="t" r="r" b="b"/>
            <a:pathLst>
              <a:path w="142" h="143">
                <a:moveTo>
                  <a:pt x="80" y="13"/>
                </a:moveTo>
                <a:cubicBezTo>
                  <a:pt x="98" y="13"/>
                  <a:pt x="113" y="19"/>
                  <a:pt x="125" y="31"/>
                </a:cubicBezTo>
                <a:cubicBezTo>
                  <a:pt x="137" y="43"/>
                  <a:pt x="142" y="58"/>
                  <a:pt x="142" y="76"/>
                </a:cubicBezTo>
                <a:cubicBezTo>
                  <a:pt x="142" y="95"/>
                  <a:pt x="136" y="110"/>
                  <a:pt x="123" y="123"/>
                </a:cubicBezTo>
                <a:cubicBezTo>
                  <a:pt x="110" y="136"/>
                  <a:pt x="94" y="143"/>
                  <a:pt x="76" y="143"/>
                </a:cubicBezTo>
                <a:cubicBezTo>
                  <a:pt x="58" y="143"/>
                  <a:pt x="43" y="137"/>
                  <a:pt x="31" y="125"/>
                </a:cubicBezTo>
                <a:cubicBezTo>
                  <a:pt x="19" y="113"/>
                  <a:pt x="13" y="97"/>
                  <a:pt x="13" y="79"/>
                </a:cubicBezTo>
                <a:cubicBezTo>
                  <a:pt x="13" y="78"/>
                  <a:pt x="13" y="77"/>
                  <a:pt x="14" y="76"/>
                </a:cubicBezTo>
                <a:cubicBezTo>
                  <a:pt x="15" y="75"/>
                  <a:pt x="16" y="75"/>
                  <a:pt x="17" y="75"/>
                </a:cubicBezTo>
                <a:cubicBezTo>
                  <a:pt x="18" y="75"/>
                  <a:pt x="19" y="75"/>
                  <a:pt x="20" y="76"/>
                </a:cubicBezTo>
                <a:cubicBezTo>
                  <a:pt x="21" y="77"/>
                  <a:pt x="22" y="78"/>
                  <a:pt x="22" y="79"/>
                </a:cubicBezTo>
                <a:cubicBezTo>
                  <a:pt x="22" y="95"/>
                  <a:pt x="27" y="108"/>
                  <a:pt x="37" y="118"/>
                </a:cubicBezTo>
                <a:cubicBezTo>
                  <a:pt x="47" y="129"/>
                  <a:pt x="61" y="134"/>
                  <a:pt x="76" y="134"/>
                </a:cubicBezTo>
                <a:cubicBezTo>
                  <a:pt x="92" y="134"/>
                  <a:pt x="106" y="128"/>
                  <a:pt x="117" y="117"/>
                </a:cubicBezTo>
                <a:cubicBezTo>
                  <a:pt x="128" y="106"/>
                  <a:pt x="134" y="92"/>
                  <a:pt x="134" y="76"/>
                </a:cubicBezTo>
                <a:cubicBezTo>
                  <a:pt x="134" y="60"/>
                  <a:pt x="129" y="47"/>
                  <a:pt x="119" y="37"/>
                </a:cubicBezTo>
                <a:cubicBezTo>
                  <a:pt x="108" y="27"/>
                  <a:pt x="96" y="22"/>
                  <a:pt x="80" y="22"/>
                </a:cubicBezTo>
                <a:cubicBezTo>
                  <a:pt x="79" y="22"/>
                  <a:pt x="78" y="21"/>
                  <a:pt x="77" y="20"/>
                </a:cubicBezTo>
                <a:cubicBezTo>
                  <a:pt x="76" y="19"/>
                  <a:pt x="76" y="18"/>
                  <a:pt x="76" y="17"/>
                </a:cubicBezTo>
                <a:cubicBezTo>
                  <a:pt x="76" y="16"/>
                  <a:pt x="76" y="15"/>
                  <a:pt x="77" y="14"/>
                </a:cubicBezTo>
                <a:cubicBezTo>
                  <a:pt x="78" y="13"/>
                  <a:pt x="79" y="13"/>
                  <a:pt x="80" y="13"/>
                </a:cubicBezTo>
                <a:close/>
                <a:moveTo>
                  <a:pt x="58" y="9"/>
                </a:moveTo>
                <a:cubicBezTo>
                  <a:pt x="44" y="10"/>
                  <a:pt x="33" y="15"/>
                  <a:pt x="24" y="24"/>
                </a:cubicBezTo>
                <a:cubicBezTo>
                  <a:pt x="15" y="33"/>
                  <a:pt x="10" y="45"/>
                  <a:pt x="9" y="58"/>
                </a:cubicBezTo>
                <a:cubicBezTo>
                  <a:pt x="58" y="58"/>
                  <a:pt x="58" y="58"/>
                  <a:pt x="58" y="58"/>
                </a:cubicBezTo>
                <a:lnTo>
                  <a:pt x="58" y="9"/>
                </a:lnTo>
                <a:close/>
                <a:moveTo>
                  <a:pt x="62" y="0"/>
                </a:moveTo>
                <a:cubicBezTo>
                  <a:pt x="63" y="0"/>
                  <a:pt x="64" y="0"/>
                  <a:pt x="65" y="1"/>
                </a:cubicBezTo>
                <a:cubicBezTo>
                  <a:pt x="66" y="2"/>
                  <a:pt x="67" y="3"/>
                  <a:pt x="67" y="4"/>
                </a:cubicBezTo>
                <a:cubicBezTo>
                  <a:pt x="67" y="62"/>
                  <a:pt x="67" y="62"/>
                  <a:pt x="67" y="62"/>
                </a:cubicBezTo>
                <a:cubicBezTo>
                  <a:pt x="67" y="64"/>
                  <a:pt x="66" y="65"/>
                  <a:pt x="65" y="65"/>
                </a:cubicBezTo>
                <a:cubicBezTo>
                  <a:pt x="64" y="66"/>
                  <a:pt x="63" y="67"/>
                  <a:pt x="62" y="67"/>
                </a:cubicBezTo>
                <a:cubicBezTo>
                  <a:pt x="4" y="67"/>
                  <a:pt x="4" y="67"/>
                  <a:pt x="4" y="67"/>
                </a:cubicBezTo>
                <a:cubicBezTo>
                  <a:pt x="3" y="67"/>
                  <a:pt x="2" y="66"/>
                  <a:pt x="1" y="65"/>
                </a:cubicBezTo>
                <a:cubicBezTo>
                  <a:pt x="0" y="65"/>
                  <a:pt x="0" y="64"/>
                  <a:pt x="0" y="62"/>
                </a:cubicBezTo>
                <a:cubicBezTo>
                  <a:pt x="0" y="45"/>
                  <a:pt x="6" y="30"/>
                  <a:pt x="18" y="18"/>
                </a:cubicBezTo>
                <a:cubicBezTo>
                  <a:pt x="30" y="6"/>
                  <a:pt x="45" y="0"/>
                  <a:pt x="62" y="0"/>
                </a:cubicBezTo>
                <a:close/>
              </a:path>
            </a:pathLst>
          </a:custGeom>
          <a:solidFill>
            <a:srgbClr val="000000"/>
          </a:solidFill>
          <a:ln>
            <a:noFill/>
          </a:ln>
        </p:spPr>
        <p:style>
          <a:lnRef idx="0"/>
          <a:fillRef idx="0"/>
          <a:effectRef idx="0"/>
          <a:fontRef idx="minor"/>
        </p:style>
      </p:sp>
      <p:sp>
        <p:nvSpPr>
          <p:cNvPr id="761" name="CustomShape 69"/>
          <p:cNvSpPr/>
          <p:nvPr/>
        </p:nvSpPr>
        <p:spPr>
          <a:xfrm>
            <a:off x="2593800" y="3139920"/>
            <a:ext cx="276480" cy="276480"/>
          </a:xfrm>
          <a:custGeom>
            <a:avLst/>
            <a:gdLst/>
            <a:ahLst/>
            <a:rect l="l" t="t" r="r" b="b"/>
            <a:pathLst>
              <a:path w="144" h="143">
                <a:moveTo>
                  <a:pt x="88" y="9"/>
                </a:moveTo>
                <a:cubicBezTo>
                  <a:pt x="75" y="9"/>
                  <a:pt x="64" y="13"/>
                  <a:pt x="55" y="22"/>
                </a:cubicBezTo>
                <a:cubicBezTo>
                  <a:pt x="46" y="31"/>
                  <a:pt x="42" y="43"/>
                  <a:pt x="42" y="56"/>
                </a:cubicBezTo>
                <a:cubicBezTo>
                  <a:pt x="42" y="69"/>
                  <a:pt x="46" y="80"/>
                  <a:pt x="55" y="89"/>
                </a:cubicBezTo>
                <a:cubicBezTo>
                  <a:pt x="64" y="98"/>
                  <a:pt x="75" y="102"/>
                  <a:pt x="88" y="102"/>
                </a:cubicBezTo>
                <a:cubicBezTo>
                  <a:pt x="101" y="102"/>
                  <a:pt x="112" y="98"/>
                  <a:pt x="122" y="89"/>
                </a:cubicBezTo>
                <a:cubicBezTo>
                  <a:pt x="131" y="80"/>
                  <a:pt x="135" y="69"/>
                  <a:pt x="135" y="56"/>
                </a:cubicBezTo>
                <a:cubicBezTo>
                  <a:pt x="135" y="43"/>
                  <a:pt x="131" y="31"/>
                  <a:pt x="122" y="22"/>
                </a:cubicBezTo>
                <a:cubicBezTo>
                  <a:pt x="112" y="13"/>
                  <a:pt x="101" y="9"/>
                  <a:pt x="88" y="9"/>
                </a:cubicBezTo>
                <a:close/>
                <a:moveTo>
                  <a:pt x="88" y="0"/>
                </a:moveTo>
                <a:cubicBezTo>
                  <a:pt x="104" y="0"/>
                  <a:pt x="117" y="5"/>
                  <a:pt x="128" y="16"/>
                </a:cubicBezTo>
                <a:cubicBezTo>
                  <a:pt x="139" y="27"/>
                  <a:pt x="144" y="40"/>
                  <a:pt x="144" y="56"/>
                </a:cubicBezTo>
                <a:cubicBezTo>
                  <a:pt x="144" y="71"/>
                  <a:pt x="139" y="84"/>
                  <a:pt x="128" y="95"/>
                </a:cubicBezTo>
                <a:cubicBezTo>
                  <a:pt x="117" y="106"/>
                  <a:pt x="104" y="111"/>
                  <a:pt x="88" y="111"/>
                </a:cubicBezTo>
                <a:cubicBezTo>
                  <a:pt x="75" y="111"/>
                  <a:pt x="63" y="107"/>
                  <a:pt x="52" y="98"/>
                </a:cubicBezTo>
                <a:cubicBezTo>
                  <a:pt x="34" y="116"/>
                  <a:pt x="34" y="116"/>
                  <a:pt x="34" y="116"/>
                </a:cubicBezTo>
                <a:cubicBezTo>
                  <a:pt x="53" y="135"/>
                  <a:pt x="53" y="135"/>
                  <a:pt x="53" y="135"/>
                </a:cubicBezTo>
                <a:cubicBezTo>
                  <a:pt x="54" y="136"/>
                  <a:pt x="55" y="137"/>
                  <a:pt x="55" y="138"/>
                </a:cubicBezTo>
                <a:cubicBezTo>
                  <a:pt x="55" y="139"/>
                  <a:pt x="54" y="140"/>
                  <a:pt x="53" y="141"/>
                </a:cubicBezTo>
                <a:cubicBezTo>
                  <a:pt x="51" y="143"/>
                  <a:pt x="49" y="143"/>
                  <a:pt x="47" y="141"/>
                </a:cubicBezTo>
                <a:cubicBezTo>
                  <a:pt x="28" y="122"/>
                  <a:pt x="28" y="122"/>
                  <a:pt x="28" y="122"/>
                </a:cubicBezTo>
                <a:cubicBezTo>
                  <a:pt x="9" y="141"/>
                  <a:pt x="9" y="141"/>
                  <a:pt x="9" y="141"/>
                </a:cubicBezTo>
                <a:cubicBezTo>
                  <a:pt x="7" y="143"/>
                  <a:pt x="5" y="143"/>
                  <a:pt x="3" y="141"/>
                </a:cubicBezTo>
                <a:cubicBezTo>
                  <a:pt x="0" y="139"/>
                  <a:pt x="0" y="137"/>
                  <a:pt x="3" y="135"/>
                </a:cubicBezTo>
                <a:cubicBezTo>
                  <a:pt x="22" y="116"/>
                  <a:pt x="22" y="116"/>
                  <a:pt x="22" y="116"/>
                </a:cubicBezTo>
                <a:cubicBezTo>
                  <a:pt x="3" y="96"/>
                  <a:pt x="3" y="96"/>
                  <a:pt x="3" y="96"/>
                </a:cubicBezTo>
                <a:cubicBezTo>
                  <a:pt x="1" y="95"/>
                  <a:pt x="1" y="93"/>
                  <a:pt x="3" y="90"/>
                </a:cubicBezTo>
                <a:cubicBezTo>
                  <a:pt x="5" y="88"/>
                  <a:pt x="7" y="88"/>
                  <a:pt x="9" y="90"/>
                </a:cubicBezTo>
                <a:cubicBezTo>
                  <a:pt x="28" y="109"/>
                  <a:pt x="28" y="109"/>
                  <a:pt x="28" y="109"/>
                </a:cubicBezTo>
                <a:cubicBezTo>
                  <a:pt x="46" y="92"/>
                  <a:pt x="46" y="92"/>
                  <a:pt x="46" y="92"/>
                </a:cubicBezTo>
                <a:cubicBezTo>
                  <a:pt x="37" y="81"/>
                  <a:pt x="33" y="69"/>
                  <a:pt x="33" y="56"/>
                </a:cubicBezTo>
                <a:cubicBezTo>
                  <a:pt x="33" y="40"/>
                  <a:pt x="38" y="27"/>
                  <a:pt x="49" y="16"/>
                </a:cubicBezTo>
                <a:cubicBezTo>
                  <a:pt x="60" y="5"/>
                  <a:pt x="73" y="0"/>
                  <a:pt x="88" y="0"/>
                </a:cubicBezTo>
                <a:close/>
              </a:path>
            </a:pathLst>
          </a:custGeom>
          <a:solidFill>
            <a:srgbClr val="000000"/>
          </a:solidFill>
          <a:ln>
            <a:noFill/>
          </a:ln>
        </p:spPr>
        <p:style>
          <a:lnRef idx="0"/>
          <a:fillRef idx="0"/>
          <a:effectRef idx="0"/>
          <a:fontRef idx="minor"/>
        </p:style>
      </p:sp>
      <p:sp>
        <p:nvSpPr>
          <p:cNvPr id="762" name="CustomShape 70"/>
          <p:cNvSpPr/>
          <p:nvPr/>
        </p:nvSpPr>
        <p:spPr>
          <a:xfrm>
            <a:off x="2221920" y="2559240"/>
            <a:ext cx="141840" cy="379080"/>
          </a:xfrm>
          <a:custGeom>
            <a:avLst/>
            <a:gdLst/>
            <a:ahLst/>
            <a:rect l="l" t="t" r="r" b="b"/>
            <a:pathLst>
              <a:path w="107" h="285">
                <a:moveTo>
                  <a:pt x="24" y="81"/>
                </a:moveTo>
                <a:cubicBezTo>
                  <a:pt x="23" y="81"/>
                  <a:pt x="22" y="81"/>
                  <a:pt x="21" y="81"/>
                </a:cubicBezTo>
                <a:cubicBezTo>
                  <a:pt x="14" y="82"/>
                  <a:pt x="11" y="85"/>
                  <a:pt x="11" y="92"/>
                </a:cubicBezTo>
                <a:cubicBezTo>
                  <a:pt x="11" y="93"/>
                  <a:pt x="11" y="94"/>
                  <a:pt x="11" y="94"/>
                </a:cubicBezTo>
                <a:cubicBezTo>
                  <a:pt x="17" y="176"/>
                  <a:pt x="17" y="176"/>
                  <a:pt x="17" y="176"/>
                </a:cubicBezTo>
                <a:cubicBezTo>
                  <a:pt x="28" y="176"/>
                  <a:pt x="28" y="176"/>
                  <a:pt x="28" y="176"/>
                </a:cubicBezTo>
                <a:cubicBezTo>
                  <a:pt x="34" y="176"/>
                  <a:pt x="34" y="176"/>
                  <a:pt x="34" y="176"/>
                </a:cubicBezTo>
                <a:cubicBezTo>
                  <a:pt x="34" y="181"/>
                  <a:pt x="34" y="181"/>
                  <a:pt x="34" y="181"/>
                </a:cubicBezTo>
                <a:cubicBezTo>
                  <a:pt x="41" y="274"/>
                  <a:pt x="41" y="274"/>
                  <a:pt x="41" y="274"/>
                </a:cubicBezTo>
                <a:cubicBezTo>
                  <a:pt x="67" y="274"/>
                  <a:pt x="67" y="274"/>
                  <a:pt x="67" y="274"/>
                </a:cubicBezTo>
                <a:cubicBezTo>
                  <a:pt x="73" y="181"/>
                  <a:pt x="73" y="181"/>
                  <a:pt x="73" y="181"/>
                </a:cubicBezTo>
                <a:cubicBezTo>
                  <a:pt x="74" y="176"/>
                  <a:pt x="74" y="176"/>
                  <a:pt x="74" y="176"/>
                </a:cubicBezTo>
                <a:cubicBezTo>
                  <a:pt x="79" y="176"/>
                  <a:pt x="79" y="176"/>
                  <a:pt x="79" y="176"/>
                </a:cubicBezTo>
                <a:cubicBezTo>
                  <a:pt x="90" y="176"/>
                  <a:pt x="90" y="176"/>
                  <a:pt x="90" y="176"/>
                </a:cubicBezTo>
                <a:cubicBezTo>
                  <a:pt x="96" y="94"/>
                  <a:pt x="96" y="94"/>
                  <a:pt x="96" y="94"/>
                </a:cubicBezTo>
                <a:cubicBezTo>
                  <a:pt x="96" y="85"/>
                  <a:pt x="93" y="81"/>
                  <a:pt x="84" y="81"/>
                </a:cubicBezTo>
                <a:cubicBezTo>
                  <a:pt x="76" y="81"/>
                  <a:pt x="76" y="81"/>
                  <a:pt x="76" y="81"/>
                </a:cubicBezTo>
                <a:cubicBezTo>
                  <a:pt x="58" y="105"/>
                  <a:pt x="58" y="105"/>
                  <a:pt x="58" y="105"/>
                </a:cubicBezTo>
                <a:cubicBezTo>
                  <a:pt x="54" y="111"/>
                  <a:pt x="54" y="111"/>
                  <a:pt x="54" y="111"/>
                </a:cubicBezTo>
                <a:cubicBezTo>
                  <a:pt x="49" y="105"/>
                  <a:pt x="49" y="105"/>
                  <a:pt x="49" y="105"/>
                </a:cubicBezTo>
                <a:cubicBezTo>
                  <a:pt x="31" y="81"/>
                  <a:pt x="31" y="81"/>
                  <a:pt x="31" y="81"/>
                </a:cubicBezTo>
                <a:cubicBezTo>
                  <a:pt x="24" y="81"/>
                  <a:pt x="24" y="81"/>
                  <a:pt x="24" y="81"/>
                </a:cubicBezTo>
                <a:close/>
                <a:moveTo>
                  <a:pt x="20" y="70"/>
                </a:moveTo>
                <a:cubicBezTo>
                  <a:pt x="21" y="70"/>
                  <a:pt x="23" y="70"/>
                  <a:pt x="24" y="70"/>
                </a:cubicBezTo>
                <a:cubicBezTo>
                  <a:pt x="34" y="70"/>
                  <a:pt x="34" y="70"/>
                  <a:pt x="34" y="70"/>
                </a:cubicBezTo>
                <a:cubicBezTo>
                  <a:pt x="37" y="70"/>
                  <a:pt x="37" y="70"/>
                  <a:pt x="37" y="70"/>
                </a:cubicBezTo>
                <a:cubicBezTo>
                  <a:pt x="38" y="72"/>
                  <a:pt x="38" y="72"/>
                  <a:pt x="38" y="72"/>
                </a:cubicBezTo>
                <a:cubicBezTo>
                  <a:pt x="54" y="92"/>
                  <a:pt x="54" y="92"/>
                  <a:pt x="54" y="92"/>
                </a:cubicBezTo>
                <a:cubicBezTo>
                  <a:pt x="69" y="72"/>
                  <a:pt x="69" y="72"/>
                  <a:pt x="69" y="72"/>
                </a:cubicBezTo>
                <a:cubicBezTo>
                  <a:pt x="70" y="70"/>
                  <a:pt x="70" y="70"/>
                  <a:pt x="70" y="70"/>
                </a:cubicBezTo>
                <a:cubicBezTo>
                  <a:pt x="73" y="70"/>
                  <a:pt x="73" y="70"/>
                  <a:pt x="73" y="70"/>
                </a:cubicBezTo>
                <a:cubicBezTo>
                  <a:pt x="84" y="70"/>
                  <a:pt x="84" y="70"/>
                  <a:pt x="84" y="70"/>
                </a:cubicBezTo>
                <a:cubicBezTo>
                  <a:pt x="98" y="70"/>
                  <a:pt x="107" y="77"/>
                  <a:pt x="107" y="92"/>
                </a:cubicBezTo>
                <a:cubicBezTo>
                  <a:pt x="107" y="93"/>
                  <a:pt x="107" y="94"/>
                  <a:pt x="107" y="95"/>
                </a:cubicBezTo>
                <a:cubicBezTo>
                  <a:pt x="101" y="182"/>
                  <a:pt x="101" y="182"/>
                  <a:pt x="101" y="182"/>
                </a:cubicBezTo>
                <a:cubicBezTo>
                  <a:pt x="100" y="187"/>
                  <a:pt x="100" y="187"/>
                  <a:pt x="100" y="187"/>
                </a:cubicBezTo>
                <a:cubicBezTo>
                  <a:pt x="95" y="187"/>
                  <a:pt x="95" y="187"/>
                  <a:pt x="95" y="187"/>
                </a:cubicBezTo>
                <a:cubicBezTo>
                  <a:pt x="84" y="187"/>
                  <a:pt x="84" y="187"/>
                  <a:pt x="84" y="187"/>
                </a:cubicBezTo>
                <a:cubicBezTo>
                  <a:pt x="77" y="280"/>
                  <a:pt x="77" y="280"/>
                  <a:pt x="77" y="280"/>
                </a:cubicBezTo>
                <a:cubicBezTo>
                  <a:pt x="77" y="285"/>
                  <a:pt x="77" y="285"/>
                  <a:pt x="77" y="285"/>
                </a:cubicBezTo>
                <a:cubicBezTo>
                  <a:pt x="72" y="285"/>
                  <a:pt x="72" y="285"/>
                  <a:pt x="72" y="285"/>
                </a:cubicBezTo>
                <a:cubicBezTo>
                  <a:pt x="35" y="285"/>
                  <a:pt x="35" y="285"/>
                  <a:pt x="35" y="285"/>
                </a:cubicBezTo>
                <a:cubicBezTo>
                  <a:pt x="30" y="285"/>
                  <a:pt x="30" y="285"/>
                  <a:pt x="30" y="285"/>
                </a:cubicBezTo>
                <a:cubicBezTo>
                  <a:pt x="30" y="280"/>
                  <a:pt x="30" y="280"/>
                  <a:pt x="30" y="280"/>
                </a:cubicBezTo>
                <a:cubicBezTo>
                  <a:pt x="23" y="187"/>
                  <a:pt x="23" y="187"/>
                  <a:pt x="23" y="187"/>
                </a:cubicBezTo>
                <a:cubicBezTo>
                  <a:pt x="12" y="187"/>
                  <a:pt x="12" y="187"/>
                  <a:pt x="12" y="187"/>
                </a:cubicBezTo>
                <a:cubicBezTo>
                  <a:pt x="7" y="187"/>
                  <a:pt x="7" y="187"/>
                  <a:pt x="7" y="187"/>
                </a:cubicBezTo>
                <a:cubicBezTo>
                  <a:pt x="7" y="182"/>
                  <a:pt x="7" y="182"/>
                  <a:pt x="7" y="182"/>
                </a:cubicBezTo>
                <a:cubicBezTo>
                  <a:pt x="0" y="95"/>
                  <a:pt x="0" y="95"/>
                  <a:pt x="0" y="95"/>
                </a:cubicBezTo>
                <a:cubicBezTo>
                  <a:pt x="0" y="94"/>
                  <a:pt x="0" y="93"/>
                  <a:pt x="0" y="92"/>
                </a:cubicBezTo>
                <a:cubicBezTo>
                  <a:pt x="0" y="79"/>
                  <a:pt x="7" y="71"/>
                  <a:pt x="20" y="70"/>
                </a:cubicBezTo>
                <a:close/>
                <a:moveTo>
                  <a:pt x="54" y="56"/>
                </a:moveTo>
                <a:cubicBezTo>
                  <a:pt x="66" y="56"/>
                  <a:pt x="76" y="46"/>
                  <a:pt x="76" y="33"/>
                </a:cubicBezTo>
                <a:cubicBezTo>
                  <a:pt x="76" y="21"/>
                  <a:pt x="66" y="11"/>
                  <a:pt x="54" y="11"/>
                </a:cubicBezTo>
                <a:cubicBezTo>
                  <a:pt x="41" y="11"/>
                  <a:pt x="31" y="21"/>
                  <a:pt x="31" y="33"/>
                </a:cubicBezTo>
                <a:cubicBezTo>
                  <a:pt x="31" y="46"/>
                  <a:pt x="41" y="56"/>
                  <a:pt x="54" y="56"/>
                </a:cubicBezTo>
                <a:close/>
                <a:moveTo>
                  <a:pt x="54" y="67"/>
                </a:moveTo>
                <a:cubicBezTo>
                  <a:pt x="35" y="67"/>
                  <a:pt x="20" y="52"/>
                  <a:pt x="20" y="33"/>
                </a:cubicBezTo>
                <a:cubicBezTo>
                  <a:pt x="20" y="15"/>
                  <a:pt x="35" y="0"/>
                  <a:pt x="54" y="0"/>
                </a:cubicBezTo>
                <a:cubicBezTo>
                  <a:pt x="72" y="0"/>
                  <a:pt x="87" y="15"/>
                  <a:pt x="87" y="33"/>
                </a:cubicBezTo>
                <a:cubicBezTo>
                  <a:pt x="87" y="52"/>
                  <a:pt x="72" y="67"/>
                  <a:pt x="54" y="67"/>
                </a:cubicBezTo>
                <a:close/>
              </a:path>
            </a:pathLst>
          </a:custGeom>
          <a:solidFill>
            <a:srgbClr val="000000"/>
          </a:solidFill>
          <a:ln>
            <a:noFill/>
          </a:ln>
        </p:spPr>
        <p:style>
          <a:lnRef idx="0"/>
          <a:fillRef idx="0"/>
          <a:effectRef idx="0"/>
          <a:fontRef idx="minor"/>
        </p:style>
      </p:sp>
      <p:sp>
        <p:nvSpPr>
          <p:cNvPr id="763" name="CustomShape 71"/>
          <p:cNvSpPr/>
          <p:nvPr/>
        </p:nvSpPr>
        <p:spPr>
          <a:xfrm>
            <a:off x="2701440" y="2556360"/>
            <a:ext cx="167040" cy="384840"/>
          </a:xfrm>
          <a:custGeom>
            <a:avLst/>
            <a:gdLst/>
            <a:ahLst/>
            <a:rect l="l" t="t" r="r" b="b"/>
            <a:pathLst>
              <a:path w="126" h="289">
                <a:moveTo>
                  <a:pt x="63" y="55"/>
                </a:moveTo>
                <a:cubicBezTo>
                  <a:pt x="75" y="55"/>
                  <a:pt x="85" y="45"/>
                  <a:pt x="85" y="33"/>
                </a:cubicBezTo>
                <a:cubicBezTo>
                  <a:pt x="85" y="21"/>
                  <a:pt x="75" y="11"/>
                  <a:pt x="63" y="11"/>
                </a:cubicBezTo>
                <a:cubicBezTo>
                  <a:pt x="51" y="11"/>
                  <a:pt x="41" y="21"/>
                  <a:pt x="41" y="33"/>
                </a:cubicBezTo>
                <a:cubicBezTo>
                  <a:pt x="41" y="45"/>
                  <a:pt x="51" y="55"/>
                  <a:pt x="63" y="55"/>
                </a:cubicBezTo>
                <a:close/>
                <a:moveTo>
                  <a:pt x="1" y="202"/>
                </a:moveTo>
                <a:cubicBezTo>
                  <a:pt x="0" y="209"/>
                  <a:pt x="0" y="209"/>
                  <a:pt x="0" y="209"/>
                </a:cubicBezTo>
                <a:cubicBezTo>
                  <a:pt x="7" y="209"/>
                  <a:pt x="7" y="209"/>
                  <a:pt x="7" y="209"/>
                </a:cubicBezTo>
                <a:cubicBezTo>
                  <a:pt x="34" y="209"/>
                  <a:pt x="34" y="209"/>
                  <a:pt x="34" y="209"/>
                </a:cubicBezTo>
                <a:cubicBezTo>
                  <a:pt x="39" y="284"/>
                  <a:pt x="39" y="284"/>
                  <a:pt x="39" y="284"/>
                </a:cubicBezTo>
                <a:cubicBezTo>
                  <a:pt x="39" y="289"/>
                  <a:pt x="39" y="289"/>
                  <a:pt x="39" y="289"/>
                </a:cubicBezTo>
                <a:cubicBezTo>
                  <a:pt x="45" y="289"/>
                  <a:pt x="45" y="289"/>
                  <a:pt x="45" y="289"/>
                </a:cubicBezTo>
                <a:cubicBezTo>
                  <a:pt x="81" y="289"/>
                  <a:pt x="81" y="289"/>
                  <a:pt x="81" y="289"/>
                </a:cubicBezTo>
                <a:cubicBezTo>
                  <a:pt x="86" y="289"/>
                  <a:pt x="86" y="289"/>
                  <a:pt x="86" y="289"/>
                </a:cubicBezTo>
                <a:cubicBezTo>
                  <a:pt x="87" y="284"/>
                  <a:pt x="87" y="284"/>
                  <a:pt x="87" y="284"/>
                </a:cubicBezTo>
                <a:cubicBezTo>
                  <a:pt x="92" y="209"/>
                  <a:pt x="92" y="209"/>
                  <a:pt x="92" y="209"/>
                </a:cubicBezTo>
                <a:cubicBezTo>
                  <a:pt x="119" y="209"/>
                  <a:pt x="119" y="209"/>
                  <a:pt x="119" y="209"/>
                </a:cubicBezTo>
                <a:cubicBezTo>
                  <a:pt x="126" y="209"/>
                  <a:pt x="126" y="209"/>
                  <a:pt x="126" y="209"/>
                </a:cubicBezTo>
                <a:cubicBezTo>
                  <a:pt x="124" y="202"/>
                  <a:pt x="124" y="202"/>
                  <a:pt x="124" y="202"/>
                </a:cubicBezTo>
                <a:cubicBezTo>
                  <a:pt x="106" y="94"/>
                  <a:pt x="106" y="94"/>
                  <a:pt x="106" y="94"/>
                </a:cubicBezTo>
                <a:cubicBezTo>
                  <a:pt x="103" y="81"/>
                  <a:pt x="95" y="74"/>
                  <a:pt x="82" y="74"/>
                </a:cubicBezTo>
                <a:cubicBezTo>
                  <a:pt x="63" y="74"/>
                  <a:pt x="63" y="74"/>
                  <a:pt x="63" y="74"/>
                </a:cubicBezTo>
                <a:cubicBezTo>
                  <a:pt x="44" y="74"/>
                  <a:pt x="44" y="74"/>
                  <a:pt x="44" y="74"/>
                </a:cubicBezTo>
                <a:cubicBezTo>
                  <a:pt x="31" y="74"/>
                  <a:pt x="22" y="81"/>
                  <a:pt x="20" y="94"/>
                </a:cubicBezTo>
                <a:cubicBezTo>
                  <a:pt x="1" y="202"/>
                  <a:pt x="1" y="202"/>
                  <a:pt x="1" y="202"/>
                </a:cubicBezTo>
                <a:close/>
                <a:moveTo>
                  <a:pt x="31" y="96"/>
                </a:moveTo>
                <a:cubicBezTo>
                  <a:pt x="33" y="88"/>
                  <a:pt x="36" y="85"/>
                  <a:pt x="44" y="86"/>
                </a:cubicBezTo>
                <a:cubicBezTo>
                  <a:pt x="63" y="86"/>
                  <a:pt x="63" y="86"/>
                  <a:pt x="63" y="86"/>
                </a:cubicBezTo>
                <a:cubicBezTo>
                  <a:pt x="82" y="86"/>
                  <a:pt x="82" y="86"/>
                  <a:pt x="82" y="86"/>
                </a:cubicBezTo>
                <a:cubicBezTo>
                  <a:pt x="90" y="86"/>
                  <a:pt x="93" y="88"/>
                  <a:pt x="95" y="96"/>
                </a:cubicBezTo>
                <a:cubicBezTo>
                  <a:pt x="112" y="198"/>
                  <a:pt x="112" y="198"/>
                  <a:pt x="112" y="198"/>
                </a:cubicBezTo>
                <a:cubicBezTo>
                  <a:pt x="87" y="198"/>
                  <a:pt x="87" y="198"/>
                  <a:pt x="87" y="198"/>
                </a:cubicBezTo>
                <a:cubicBezTo>
                  <a:pt x="82" y="198"/>
                  <a:pt x="82" y="198"/>
                  <a:pt x="82" y="198"/>
                </a:cubicBezTo>
                <a:cubicBezTo>
                  <a:pt x="81" y="203"/>
                  <a:pt x="81" y="203"/>
                  <a:pt x="81" y="203"/>
                </a:cubicBezTo>
                <a:cubicBezTo>
                  <a:pt x="76" y="278"/>
                  <a:pt x="76" y="278"/>
                  <a:pt x="76" y="278"/>
                </a:cubicBezTo>
                <a:cubicBezTo>
                  <a:pt x="50" y="278"/>
                  <a:pt x="50" y="278"/>
                  <a:pt x="50" y="278"/>
                </a:cubicBezTo>
                <a:cubicBezTo>
                  <a:pt x="45" y="203"/>
                  <a:pt x="45" y="203"/>
                  <a:pt x="45" y="203"/>
                </a:cubicBezTo>
                <a:cubicBezTo>
                  <a:pt x="44" y="198"/>
                  <a:pt x="44" y="198"/>
                  <a:pt x="44" y="198"/>
                </a:cubicBezTo>
                <a:cubicBezTo>
                  <a:pt x="39" y="198"/>
                  <a:pt x="39" y="198"/>
                  <a:pt x="39" y="198"/>
                </a:cubicBezTo>
                <a:cubicBezTo>
                  <a:pt x="14" y="198"/>
                  <a:pt x="14" y="198"/>
                  <a:pt x="14" y="198"/>
                </a:cubicBezTo>
                <a:cubicBezTo>
                  <a:pt x="31" y="96"/>
                  <a:pt x="31" y="96"/>
                  <a:pt x="31" y="96"/>
                </a:cubicBezTo>
                <a:close/>
                <a:moveTo>
                  <a:pt x="63" y="66"/>
                </a:moveTo>
                <a:cubicBezTo>
                  <a:pt x="45" y="66"/>
                  <a:pt x="30" y="51"/>
                  <a:pt x="30" y="33"/>
                </a:cubicBezTo>
                <a:cubicBezTo>
                  <a:pt x="30" y="15"/>
                  <a:pt x="45" y="0"/>
                  <a:pt x="63" y="0"/>
                </a:cubicBezTo>
                <a:cubicBezTo>
                  <a:pt x="81" y="0"/>
                  <a:pt x="96" y="15"/>
                  <a:pt x="96" y="33"/>
                </a:cubicBezTo>
                <a:cubicBezTo>
                  <a:pt x="96" y="51"/>
                  <a:pt x="81" y="66"/>
                  <a:pt x="63" y="66"/>
                </a:cubicBezTo>
                <a:close/>
              </a:path>
            </a:pathLst>
          </a:custGeom>
          <a:solidFill>
            <a:srgbClr val="000000"/>
          </a:solidFill>
          <a:ln>
            <a:noFill/>
          </a:ln>
        </p:spPr>
        <p:style>
          <a:lnRef idx="0"/>
          <a:fillRef idx="0"/>
          <a:effectRef idx="0"/>
          <a:fontRef idx="minor"/>
        </p:style>
      </p:sp>
      <p:sp>
        <p:nvSpPr>
          <p:cNvPr id="764" name="CustomShape 72"/>
          <p:cNvSpPr/>
          <p:nvPr/>
        </p:nvSpPr>
        <p:spPr>
          <a:xfrm>
            <a:off x="1182960" y="2085480"/>
            <a:ext cx="274680" cy="273960"/>
          </a:xfrm>
          <a:custGeom>
            <a:avLst/>
            <a:gdLst/>
            <a:ahLst/>
            <a:rect l="l" t="t" r="r" b="b"/>
            <a:pathLst>
              <a:path w="143" h="142">
                <a:moveTo>
                  <a:pt x="72" y="36"/>
                </a:moveTo>
                <a:cubicBezTo>
                  <a:pt x="99" y="62"/>
                  <a:pt x="99" y="62"/>
                  <a:pt x="99" y="62"/>
                </a:cubicBezTo>
                <a:cubicBezTo>
                  <a:pt x="101" y="64"/>
                  <a:pt x="101" y="66"/>
                  <a:pt x="99" y="68"/>
                </a:cubicBezTo>
                <a:cubicBezTo>
                  <a:pt x="96" y="70"/>
                  <a:pt x="94" y="70"/>
                  <a:pt x="92" y="68"/>
                </a:cubicBezTo>
                <a:cubicBezTo>
                  <a:pt x="76" y="52"/>
                  <a:pt x="76" y="52"/>
                  <a:pt x="76" y="52"/>
                </a:cubicBezTo>
                <a:cubicBezTo>
                  <a:pt x="76" y="102"/>
                  <a:pt x="76" y="102"/>
                  <a:pt x="76" y="102"/>
                </a:cubicBezTo>
                <a:cubicBezTo>
                  <a:pt x="76" y="104"/>
                  <a:pt x="76" y="105"/>
                  <a:pt x="75" y="105"/>
                </a:cubicBezTo>
                <a:cubicBezTo>
                  <a:pt x="74" y="106"/>
                  <a:pt x="73" y="107"/>
                  <a:pt x="72" y="107"/>
                </a:cubicBezTo>
                <a:cubicBezTo>
                  <a:pt x="71" y="107"/>
                  <a:pt x="70" y="106"/>
                  <a:pt x="69" y="105"/>
                </a:cubicBezTo>
                <a:cubicBezTo>
                  <a:pt x="68" y="105"/>
                  <a:pt x="67" y="104"/>
                  <a:pt x="67" y="102"/>
                </a:cubicBezTo>
                <a:cubicBezTo>
                  <a:pt x="67" y="52"/>
                  <a:pt x="67" y="52"/>
                  <a:pt x="67" y="52"/>
                </a:cubicBezTo>
                <a:cubicBezTo>
                  <a:pt x="51" y="68"/>
                  <a:pt x="51" y="68"/>
                  <a:pt x="51" y="68"/>
                </a:cubicBezTo>
                <a:cubicBezTo>
                  <a:pt x="49" y="70"/>
                  <a:pt x="47" y="70"/>
                  <a:pt x="45" y="68"/>
                </a:cubicBezTo>
                <a:cubicBezTo>
                  <a:pt x="44" y="67"/>
                  <a:pt x="43" y="66"/>
                  <a:pt x="43" y="65"/>
                </a:cubicBezTo>
                <a:cubicBezTo>
                  <a:pt x="43" y="64"/>
                  <a:pt x="44" y="63"/>
                  <a:pt x="45" y="62"/>
                </a:cubicBezTo>
                <a:lnTo>
                  <a:pt x="72" y="36"/>
                </a:lnTo>
                <a:close/>
                <a:moveTo>
                  <a:pt x="72" y="9"/>
                </a:moveTo>
                <a:cubicBezTo>
                  <a:pt x="54" y="9"/>
                  <a:pt x="40" y="15"/>
                  <a:pt x="27" y="27"/>
                </a:cubicBezTo>
                <a:cubicBezTo>
                  <a:pt x="15" y="39"/>
                  <a:pt x="9" y="54"/>
                  <a:pt x="9" y="71"/>
                </a:cubicBezTo>
                <a:cubicBezTo>
                  <a:pt x="9" y="88"/>
                  <a:pt x="15" y="103"/>
                  <a:pt x="27" y="115"/>
                </a:cubicBezTo>
                <a:cubicBezTo>
                  <a:pt x="40" y="127"/>
                  <a:pt x="54" y="133"/>
                  <a:pt x="72" y="133"/>
                </a:cubicBezTo>
                <a:cubicBezTo>
                  <a:pt x="89" y="133"/>
                  <a:pt x="104" y="127"/>
                  <a:pt x="116" y="115"/>
                </a:cubicBezTo>
                <a:cubicBezTo>
                  <a:pt x="128" y="103"/>
                  <a:pt x="134" y="88"/>
                  <a:pt x="134" y="71"/>
                </a:cubicBezTo>
                <a:cubicBezTo>
                  <a:pt x="134" y="54"/>
                  <a:pt x="128" y="39"/>
                  <a:pt x="116" y="27"/>
                </a:cubicBezTo>
                <a:cubicBezTo>
                  <a:pt x="104" y="15"/>
                  <a:pt x="89" y="9"/>
                  <a:pt x="72" y="9"/>
                </a:cubicBezTo>
                <a:close/>
                <a:moveTo>
                  <a:pt x="72" y="0"/>
                </a:moveTo>
                <a:cubicBezTo>
                  <a:pt x="91" y="0"/>
                  <a:pt x="108" y="7"/>
                  <a:pt x="122" y="21"/>
                </a:cubicBezTo>
                <a:cubicBezTo>
                  <a:pt x="136" y="35"/>
                  <a:pt x="143" y="52"/>
                  <a:pt x="143" y="71"/>
                </a:cubicBezTo>
                <a:cubicBezTo>
                  <a:pt x="143" y="91"/>
                  <a:pt x="136" y="108"/>
                  <a:pt x="122" y="121"/>
                </a:cubicBezTo>
                <a:cubicBezTo>
                  <a:pt x="108" y="135"/>
                  <a:pt x="91" y="142"/>
                  <a:pt x="72" y="142"/>
                </a:cubicBezTo>
                <a:cubicBezTo>
                  <a:pt x="52" y="142"/>
                  <a:pt x="35" y="135"/>
                  <a:pt x="21" y="121"/>
                </a:cubicBezTo>
                <a:cubicBezTo>
                  <a:pt x="7" y="108"/>
                  <a:pt x="0" y="91"/>
                  <a:pt x="0" y="71"/>
                </a:cubicBezTo>
                <a:cubicBezTo>
                  <a:pt x="0" y="52"/>
                  <a:pt x="7" y="35"/>
                  <a:pt x="21" y="21"/>
                </a:cubicBezTo>
                <a:cubicBezTo>
                  <a:pt x="35" y="7"/>
                  <a:pt x="52" y="0"/>
                  <a:pt x="72" y="0"/>
                </a:cubicBezTo>
                <a:close/>
              </a:path>
            </a:pathLst>
          </a:custGeom>
          <a:solidFill>
            <a:srgbClr val="000000"/>
          </a:solidFill>
          <a:ln>
            <a:noFill/>
          </a:ln>
        </p:spPr>
        <p:style>
          <a:lnRef idx="0"/>
          <a:fillRef idx="0"/>
          <a:effectRef idx="0"/>
          <a:fontRef idx="minor"/>
        </p:style>
      </p:sp>
      <p:sp>
        <p:nvSpPr>
          <p:cNvPr id="765" name="CustomShape 73"/>
          <p:cNvSpPr/>
          <p:nvPr/>
        </p:nvSpPr>
        <p:spPr>
          <a:xfrm>
            <a:off x="1182960" y="2616840"/>
            <a:ext cx="274680" cy="275760"/>
          </a:xfrm>
          <a:custGeom>
            <a:avLst/>
            <a:gdLst/>
            <a:ahLst/>
            <a:rect l="l" t="t" r="r" b="b"/>
            <a:pathLst>
              <a:path w="143" h="143">
                <a:moveTo>
                  <a:pt x="72" y="9"/>
                </a:moveTo>
                <a:cubicBezTo>
                  <a:pt x="64" y="9"/>
                  <a:pt x="57" y="12"/>
                  <a:pt x="51" y="17"/>
                </a:cubicBezTo>
                <a:cubicBezTo>
                  <a:pt x="44" y="22"/>
                  <a:pt x="40" y="27"/>
                  <a:pt x="40" y="31"/>
                </a:cubicBezTo>
                <a:cubicBezTo>
                  <a:pt x="40" y="54"/>
                  <a:pt x="40" y="54"/>
                  <a:pt x="40" y="54"/>
                </a:cubicBezTo>
                <a:cubicBezTo>
                  <a:pt x="40" y="59"/>
                  <a:pt x="42" y="65"/>
                  <a:pt x="44" y="71"/>
                </a:cubicBezTo>
                <a:cubicBezTo>
                  <a:pt x="46" y="78"/>
                  <a:pt x="50" y="83"/>
                  <a:pt x="54" y="86"/>
                </a:cubicBezTo>
                <a:cubicBezTo>
                  <a:pt x="57" y="88"/>
                  <a:pt x="58" y="91"/>
                  <a:pt x="57" y="94"/>
                </a:cubicBezTo>
                <a:cubicBezTo>
                  <a:pt x="57" y="98"/>
                  <a:pt x="55" y="100"/>
                  <a:pt x="52" y="101"/>
                </a:cubicBezTo>
                <a:cubicBezTo>
                  <a:pt x="13" y="120"/>
                  <a:pt x="13" y="120"/>
                  <a:pt x="13" y="120"/>
                </a:cubicBezTo>
                <a:cubicBezTo>
                  <a:pt x="10" y="121"/>
                  <a:pt x="9" y="123"/>
                  <a:pt x="9" y="125"/>
                </a:cubicBezTo>
                <a:cubicBezTo>
                  <a:pt x="9" y="134"/>
                  <a:pt x="9" y="134"/>
                  <a:pt x="9" y="134"/>
                </a:cubicBezTo>
                <a:cubicBezTo>
                  <a:pt x="134" y="134"/>
                  <a:pt x="134" y="134"/>
                  <a:pt x="134" y="134"/>
                </a:cubicBezTo>
                <a:cubicBezTo>
                  <a:pt x="134" y="125"/>
                  <a:pt x="134" y="125"/>
                  <a:pt x="134" y="125"/>
                </a:cubicBezTo>
                <a:cubicBezTo>
                  <a:pt x="134" y="122"/>
                  <a:pt x="133" y="121"/>
                  <a:pt x="131" y="120"/>
                </a:cubicBezTo>
                <a:cubicBezTo>
                  <a:pt x="130" y="120"/>
                  <a:pt x="130" y="120"/>
                  <a:pt x="130" y="120"/>
                </a:cubicBezTo>
                <a:cubicBezTo>
                  <a:pt x="92" y="101"/>
                  <a:pt x="92" y="101"/>
                  <a:pt x="92" y="101"/>
                </a:cubicBezTo>
                <a:cubicBezTo>
                  <a:pt x="89" y="100"/>
                  <a:pt x="87" y="98"/>
                  <a:pt x="86" y="94"/>
                </a:cubicBezTo>
                <a:cubicBezTo>
                  <a:pt x="86" y="91"/>
                  <a:pt x="87" y="88"/>
                  <a:pt x="90" y="86"/>
                </a:cubicBezTo>
                <a:cubicBezTo>
                  <a:pt x="94" y="83"/>
                  <a:pt x="97" y="78"/>
                  <a:pt x="100" y="71"/>
                </a:cubicBezTo>
                <a:cubicBezTo>
                  <a:pt x="102" y="65"/>
                  <a:pt x="103" y="59"/>
                  <a:pt x="103" y="54"/>
                </a:cubicBezTo>
                <a:cubicBezTo>
                  <a:pt x="103" y="31"/>
                  <a:pt x="103" y="31"/>
                  <a:pt x="103" y="31"/>
                </a:cubicBezTo>
                <a:cubicBezTo>
                  <a:pt x="103" y="27"/>
                  <a:pt x="100" y="22"/>
                  <a:pt x="93" y="17"/>
                </a:cubicBezTo>
                <a:cubicBezTo>
                  <a:pt x="86" y="12"/>
                  <a:pt x="79" y="9"/>
                  <a:pt x="72" y="9"/>
                </a:cubicBezTo>
                <a:close/>
                <a:moveTo>
                  <a:pt x="72" y="0"/>
                </a:moveTo>
                <a:cubicBezTo>
                  <a:pt x="81" y="0"/>
                  <a:pt x="90" y="4"/>
                  <a:pt x="99" y="10"/>
                </a:cubicBezTo>
                <a:cubicBezTo>
                  <a:pt x="108" y="17"/>
                  <a:pt x="112" y="24"/>
                  <a:pt x="112" y="31"/>
                </a:cubicBezTo>
                <a:cubicBezTo>
                  <a:pt x="112" y="54"/>
                  <a:pt x="112" y="54"/>
                  <a:pt x="112" y="54"/>
                </a:cubicBezTo>
                <a:cubicBezTo>
                  <a:pt x="112" y="60"/>
                  <a:pt x="111" y="67"/>
                  <a:pt x="108" y="75"/>
                </a:cubicBezTo>
                <a:cubicBezTo>
                  <a:pt x="105" y="83"/>
                  <a:pt x="101" y="89"/>
                  <a:pt x="95" y="93"/>
                </a:cubicBezTo>
                <a:cubicBezTo>
                  <a:pt x="134" y="112"/>
                  <a:pt x="134" y="112"/>
                  <a:pt x="134" y="112"/>
                </a:cubicBezTo>
                <a:cubicBezTo>
                  <a:pt x="136" y="113"/>
                  <a:pt x="136" y="113"/>
                  <a:pt x="136" y="113"/>
                </a:cubicBezTo>
                <a:cubicBezTo>
                  <a:pt x="138" y="113"/>
                  <a:pt x="139" y="114"/>
                  <a:pt x="141" y="116"/>
                </a:cubicBezTo>
                <a:cubicBezTo>
                  <a:pt x="142" y="117"/>
                  <a:pt x="143" y="119"/>
                  <a:pt x="143" y="121"/>
                </a:cubicBezTo>
                <a:cubicBezTo>
                  <a:pt x="143" y="134"/>
                  <a:pt x="143" y="134"/>
                  <a:pt x="143" y="134"/>
                </a:cubicBezTo>
                <a:cubicBezTo>
                  <a:pt x="143" y="137"/>
                  <a:pt x="142" y="139"/>
                  <a:pt x="140" y="140"/>
                </a:cubicBezTo>
                <a:cubicBezTo>
                  <a:pt x="139" y="142"/>
                  <a:pt x="137" y="143"/>
                  <a:pt x="134" y="143"/>
                </a:cubicBezTo>
                <a:cubicBezTo>
                  <a:pt x="9" y="143"/>
                  <a:pt x="9" y="143"/>
                  <a:pt x="9" y="143"/>
                </a:cubicBezTo>
                <a:cubicBezTo>
                  <a:pt x="7" y="143"/>
                  <a:pt x="5" y="142"/>
                  <a:pt x="3" y="140"/>
                </a:cubicBezTo>
                <a:cubicBezTo>
                  <a:pt x="1" y="139"/>
                  <a:pt x="0" y="137"/>
                  <a:pt x="0" y="134"/>
                </a:cubicBezTo>
                <a:cubicBezTo>
                  <a:pt x="0" y="121"/>
                  <a:pt x="0" y="121"/>
                  <a:pt x="0" y="121"/>
                </a:cubicBezTo>
                <a:cubicBezTo>
                  <a:pt x="0" y="119"/>
                  <a:pt x="1" y="118"/>
                  <a:pt x="3" y="116"/>
                </a:cubicBezTo>
                <a:cubicBezTo>
                  <a:pt x="4" y="115"/>
                  <a:pt x="6" y="113"/>
                  <a:pt x="7" y="113"/>
                </a:cubicBezTo>
                <a:cubicBezTo>
                  <a:pt x="8" y="112"/>
                  <a:pt x="8" y="112"/>
                  <a:pt x="9" y="112"/>
                </a:cubicBezTo>
                <a:cubicBezTo>
                  <a:pt x="48" y="93"/>
                  <a:pt x="48" y="93"/>
                  <a:pt x="48" y="93"/>
                </a:cubicBezTo>
                <a:cubicBezTo>
                  <a:pt x="43" y="89"/>
                  <a:pt x="39" y="83"/>
                  <a:pt x="36" y="75"/>
                </a:cubicBezTo>
                <a:cubicBezTo>
                  <a:pt x="33" y="67"/>
                  <a:pt x="32" y="60"/>
                  <a:pt x="32" y="54"/>
                </a:cubicBezTo>
                <a:cubicBezTo>
                  <a:pt x="32" y="31"/>
                  <a:pt x="32" y="31"/>
                  <a:pt x="32" y="31"/>
                </a:cubicBezTo>
                <a:cubicBezTo>
                  <a:pt x="32" y="24"/>
                  <a:pt x="36" y="17"/>
                  <a:pt x="44" y="10"/>
                </a:cubicBezTo>
                <a:cubicBezTo>
                  <a:pt x="53" y="4"/>
                  <a:pt x="62" y="0"/>
                  <a:pt x="72" y="0"/>
                </a:cubicBezTo>
                <a:close/>
              </a:path>
            </a:pathLst>
          </a:custGeom>
          <a:solidFill>
            <a:srgbClr val="000000"/>
          </a:solidFill>
          <a:ln>
            <a:noFill/>
          </a:ln>
        </p:spPr>
        <p:style>
          <a:lnRef idx="0"/>
          <a:fillRef idx="0"/>
          <a:effectRef idx="0"/>
          <a:fontRef idx="minor"/>
        </p:style>
      </p:sp>
      <p:sp>
        <p:nvSpPr>
          <p:cNvPr id="766" name="CustomShape 74"/>
          <p:cNvSpPr/>
          <p:nvPr/>
        </p:nvSpPr>
        <p:spPr>
          <a:xfrm>
            <a:off x="1675800" y="2085480"/>
            <a:ext cx="274680" cy="273960"/>
          </a:xfrm>
          <a:custGeom>
            <a:avLst/>
            <a:gdLst/>
            <a:ahLst/>
            <a:rect l="l" t="t" r="r" b="b"/>
            <a:pathLst>
              <a:path w="143" h="142">
                <a:moveTo>
                  <a:pt x="77" y="43"/>
                </a:moveTo>
                <a:cubicBezTo>
                  <a:pt x="79" y="43"/>
                  <a:pt x="80" y="43"/>
                  <a:pt x="81" y="44"/>
                </a:cubicBezTo>
                <a:cubicBezTo>
                  <a:pt x="107" y="71"/>
                  <a:pt x="107" y="71"/>
                  <a:pt x="107" y="71"/>
                </a:cubicBezTo>
                <a:cubicBezTo>
                  <a:pt x="81" y="98"/>
                  <a:pt x="81" y="98"/>
                  <a:pt x="81" y="98"/>
                </a:cubicBezTo>
                <a:cubicBezTo>
                  <a:pt x="80" y="99"/>
                  <a:pt x="79" y="100"/>
                  <a:pt x="77" y="100"/>
                </a:cubicBezTo>
                <a:cubicBezTo>
                  <a:pt x="76" y="100"/>
                  <a:pt x="75" y="99"/>
                  <a:pt x="74" y="98"/>
                </a:cubicBezTo>
                <a:cubicBezTo>
                  <a:pt x="72" y="96"/>
                  <a:pt x="72" y="94"/>
                  <a:pt x="74" y="92"/>
                </a:cubicBezTo>
                <a:cubicBezTo>
                  <a:pt x="91" y="76"/>
                  <a:pt x="91" y="76"/>
                  <a:pt x="91" y="76"/>
                </a:cubicBezTo>
                <a:cubicBezTo>
                  <a:pt x="40" y="76"/>
                  <a:pt x="40" y="76"/>
                  <a:pt x="40" y="76"/>
                </a:cubicBezTo>
                <a:cubicBezTo>
                  <a:pt x="39" y="76"/>
                  <a:pt x="38" y="75"/>
                  <a:pt x="37" y="74"/>
                </a:cubicBezTo>
                <a:cubicBezTo>
                  <a:pt x="36" y="73"/>
                  <a:pt x="36" y="72"/>
                  <a:pt x="36" y="71"/>
                </a:cubicBezTo>
                <a:cubicBezTo>
                  <a:pt x="36" y="70"/>
                  <a:pt x="36" y="69"/>
                  <a:pt x="37" y="68"/>
                </a:cubicBezTo>
                <a:cubicBezTo>
                  <a:pt x="38" y="67"/>
                  <a:pt x="39" y="67"/>
                  <a:pt x="40" y="67"/>
                </a:cubicBezTo>
                <a:cubicBezTo>
                  <a:pt x="90" y="67"/>
                  <a:pt x="90" y="67"/>
                  <a:pt x="90" y="67"/>
                </a:cubicBezTo>
                <a:cubicBezTo>
                  <a:pt x="74" y="51"/>
                  <a:pt x="74" y="51"/>
                  <a:pt x="74" y="51"/>
                </a:cubicBezTo>
                <a:cubicBezTo>
                  <a:pt x="72" y="49"/>
                  <a:pt x="72" y="46"/>
                  <a:pt x="74" y="44"/>
                </a:cubicBezTo>
                <a:cubicBezTo>
                  <a:pt x="75" y="43"/>
                  <a:pt x="76" y="43"/>
                  <a:pt x="77" y="43"/>
                </a:cubicBezTo>
                <a:close/>
                <a:moveTo>
                  <a:pt x="71" y="9"/>
                </a:moveTo>
                <a:cubicBezTo>
                  <a:pt x="54" y="9"/>
                  <a:pt x="39" y="15"/>
                  <a:pt x="27" y="27"/>
                </a:cubicBezTo>
                <a:cubicBezTo>
                  <a:pt x="15" y="39"/>
                  <a:pt x="9" y="54"/>
                  <a:pt x="9" y="71"/>
                </a:cubicBezTo>
                <a:cubicBezTo>
                  <a:pt x="9" y="88"/>
                  <a:pt x="15" y="103"/>
                  <a:pt x="27" y="115"/>
                </a:cubicBezTo>
                <a:cubicBezTo>
                  <a:pt x="39" y="128"/>
                  <a:pt x="54" y="134"/>
                  <a:pt x="71" y="134"/>
                </a:cubicBezTo>
                <a:cubicBezTo>
                  <a:pt x="89" y="134"/>
                  <a:pt x="103" y="128"/>
                  <a:pt x="116" y="115"/>
                </a:cubicBezTo>
                <a:cubicBezTo>
                  <a:pt x="128" y="103"/>
                  <a:pt x="134" y="88"/>
                  <a:pt x="134" y="71"/>
                </a:cubicBezTo>
                <a:cubicBezTo>
                  <a:pt x="134" y="54"/>
                  <a:pt x="128" y="39"/>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1"/>
                </a:cubicBezTo>
                <a:cubicBezTo>
                  <a:pt x="108" y="135"/>
                  <a:pt x="91" y="142"/>
                  <a:pt x="71" y="142"/>
                </a:cubicBezTo>
                <a:cubicBezTo>
                  <a:pt x="52" y="142"/>
                  <a:pt x="35" y="135"/>
                  <a:pt x="21" y="121"/>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style>
          <a:lnRef idx="0"/>
          <a:fillRef idx="0"/>
          <a:effectRef idx="0"/>
          <a:fontRef idx="minor"/>
        </p:style>
      </p:sp>
      <p:sp>
        <p:nvSpPr>
          <p:cNvPr id="767" name="CustomShape 75"/>
          <p:cNvSpPr/>
          <p:nvPr/>
        </p:nvSpPr>
        <p:spPr>
          <a:xfrm>
            <a:off x="1675800" y="2616840"/>
            <a:ext cx="274680" cy="275760"/>
          </a:xfrm>
          <a:custGeom>
            <a:avLst/>
            <a:gdLst/>
            <a:ahLst/>
            <a:rect l="l" t="t" r="r" b="b"/>
            <a:pathLst>
              <a:path w="143" h="143">
                <a:moveTo>
                  <a:pt x="56" y="31"/>
                </a:moveTo>
                <a:cubicBezTo>
                  <a:pt x="50" y="31"/>
                  <a:pt x="44" y="33"/>
                  <a:pt x="39" y="38"/>
                </a:cubicBezTo>
                <a:cubicBezTo>
                  <a:pt x="34" y="42"/>
                  <a:pt x="31" y="45"/>
                  <a:pt x="31" y="49"/>
                </a:cubicBezTo>
                <a:cubicBezTo>
                  <a:pt x="31" y="68"/>
                  <a:pt x="31" y="68"/>
                  <a:pt x="31" y="68"/>
                </a:cubicBezTo>
                <a:cubicBezTo>
                  <a:pt x="31" y="72"/>
                  <a:pt x="32" y="77"/>
                  <a:pt x="34" y="82"/>
                </a:cubicBezTo>
                <a:cubicBezTo>
                  <a:pt x="36" y="87"/>
                  <a:pt x="38" y="91"/>
                  <a:pt x="42" y="94"/>
                </a:cubicBezTo>
                <a:cubicBezTo>
                  <a:pt x="44" y="96"/>
                  <a:pt x="45" y="99"/>
                  <a:pt x="45" y="102"/>
                </a:cubicBezTo>
                <a:cubicBezTo>
                  <a:pt x="45" y="105"/>
                  <a:pt x="43" y="108"/>
                  <a:pt x="41" y="109"/>
                </a:cubicBezTo>
                <a:cubicBezTo>
                  <a:pt x="12" y="125"/>
                  <a:pt x="12" y="125"/>
                  <a:pt x="12" y="125"/>
                </a:cubicBezTo>
                <a:cubicBezTo>
                  <a:pt x="11" y="125"/>
                  <a:pt x="11" y="125"/>
                  <a:pt x="11" y="125"/>
                </a:cubicBezTo>
                <a:cubicBezTo>
                  <a:pt x="10" y="125"/>
                  <a:pt x="9" y="126"/>
                  <a:pt x="9" y="126"/>
                </a:cubicBezTo>
                <a:cubicBezTo>
                  <a:pt x="9" y="134"/>
                  <a:pt x="9" y="134"/>
                  <a:pt x="9" y="134"/>
                </a:cubicBezTo>
                <a:cubicBezTo>
                  <a:pt x="103" y="134"/>
                  <a:pt x="103" y="134"/>
                  <a:pt x="103" y="134"/>
                </a:cubicBezTo>
                <a:cubicBezTo>
                  <a:pt x="103" y="126"/>
                  <a:pt x="103" y="126"/>
                  <a:pt x="103" y="126"/>
                </a:cubicBezTo>
                <a:cubicBezTo>
                  <a:pt x="102" y="126"/>
                  <a:pt x="101" y="125"/>
                  <a:pt x="101" y="125"/>
                </a:cubicBezTo>
                <a:cubicBezTo>
                  <a:pt x="100" y="125"/>
                  <a:pt x="100" y="125"/>
                  <a:pt x="100" y="125"/>
                </a:cubicBezTo>
                <a:cubicBezTo>
                  <a:pt x="72" y="109"/>
                  <a:pt x="72" y="109"/>
                  <a:pt x="72" y="109"/>
                </a:cubicBezTo>
                <a:cubicBezTo>
                  <a:pt x="69" y="108"/>
                  <a:pt x="67" y="105"/>
                  <a:pt x="67" y="102"/>
                </a:cubicBezTo>
                <a:cubicBezTo>
                  <a:pt x="67" y="99"/>
                  <a:pt x="68" y="96"/>
                  <a:pt x="70" y="94"/>
                </a:cubicBezTo>
                <a:cubicBezTo>
                  <a:pt x="74" y="91"/>
                  <a:pt x="76" y="87"/>
                  <a:pt x="78" y="82"/>
                </a:cubicBezTo>
                <a:cubicBezTo>
                  <a:pt x="79" y="77"/>
                  <a:pt x="80" y="72"/>
                  <a:pt x="80" y="68"/>
                </a:cubicBezTo>
                <a:cubicBezTo>
                  <a:pt x="80" y="49"/>
                  <a:pt x="80" y="49"/>
                  <a:pt x="80" y="49"/>
                </a:cubicBezTo>
                <a:cubicBezTo>
                  <a:pt x="80" y="45"/>
                  <a:pt x="78" y="41"/>
                  <a:pt x="72" y="37"/>
                </a:cubicBezTo>
                <a:cubicBezTo>
                  <a:pt x="67" y="33"/>
                  <a:pt x="62" y="31"/>
                  <a:pt x="56" y="31"/>
                </a:cubicBezTo>
                <a:close/>
                <a:moveTo>
                  <a:pt x="56" y="22"/>
                </a:moveTo>
                <a:cubicBezTo>
                  <a:pt x="64" y="22"/>
                  <a:pt x="72" y="25"/>
                  <a:pt x="79" y="31"/>
                </a:cubicBezTo>
                <a:cubicBezTo>
                  <a:pt x="86" y="36"/>
                  <a:pt x="89" y="42"/>
                  <a:pt x="89" y="49"/>
                </a:cubicBezTo>
                <a:cubicBezTo>
                  <a:pt x="89" y="68"/>
                  <a:pt x="89" y="68"/>
                  <a:pt x="89" y="68"/>
                </a:cubicBezTo>
                <a:cubicBezTo>
                  <a:pt x="89" y="73"/>
                  <a:pt x="88" y="80"/>
                  <a:pt x="86" y="86"/>
                </a:cubicBezTo>
                <a:cubicBezTo>
                  <a:pt x="84" y="92"/>
                  <a:pt x="80" y="97"/>
                  <a:pt x="76" y="101"/>
                </a:cubicBezTo>
                <a:cubicBezTo>
                  <a:pt x="104" y="117"/>
                  <a:pt x="104" y="117"/>
                  <a:pt x="104" y="117"/>
                </a:cubicBezTo>
                <a:cubicBezTo>
                  <a:pt x="105" y="117"/>
                  <a:pt x="105" y="117"/>
                  <a:pt x="105" y="117"/>
                </a:cubicBezTo>
                <a:cubicBezTo>
                  <a:pt x="105" y="117"/>
                  <a:pt x="106" y="118"/>
                  <a:pt x="107" y="118"/>
                </a:cubicBezTo>
                <a:cubicBezTo>
                  <a:pt x="107" y="119"/>
                  <a:pt x="108" y="119"/>
                  <a:pt x="109" y="120"/>
                </a:cubicBezTo>
                <a:cubicBezTo>
                  <a:pt x="109" y="120"/>
                  <a:pt x="110" y="121"/>
                  <a:pt x="111" y="122"/>
                </a:cubicBezTo>
                <a:cubicBezTo>
                  <a:pt x="111" y="123"/>
                  <a:pt x="111" y="123"/>
                  <a:pt x="111" y="124"/>
                </a:cubicBezTo>
                <a:cubicBezTo>
                  <a:pt x="111" y="136"/>
                  <a:pt x="111" y="136"/>
                  <a:pt x="111" y="136"/>
                </a:cubicBezTo>
                <a:cubicBezTo>
                  <a:pt x="111" y="138"/>
                  <a:pt x="111" y="139"/>
                  <a:pt x="109" y="141"/>
                </a:cubicBezTo>
                <a:cubicBezTo>
                  <a:pt x="108" y="142"/>
                  <a:pt x="106" y="143"/>
                  <a:pt x="104" y="143"/>
                </a:cubicBezTo>
                <a:cubicBezTo>
                  <a:pt x="7" y="143"/>
                  <a:pt x="7" y="143"/>
                  <a:pt x="7" y="143"/>
                </a:cubicBezTo>
                <a:cubicBezTo>
                  <a:pt x="5" y="143"/>
                  <a:pt x="4" y="142"/>
                  <a:pt x="2" y="141"/>
                </a:cubicBezTo>
                <a:cubicBezTo>
                  <a:pt x="1" y="139"/>
                  <a:pt x="0" y="138"/>
                  <a:pt x="0" y="136"/>
                </a:cubicBezTo>
                <a:cubicBezTo>
                  <a:pt x="0" y="124"/>
                  <a:pt x="0" y="124"/>
                  <a:pt x="0" y="124"/>
                </a:cubicBezTo>
                <a:cubicBezTo>
                  <a:pt x="0" y="122"/>
                  <a:pt x="2" y="119"/>
                  <a:pt x="7" y="117"/>
                </a:cubicBezTo>
                <a:cubicBezTo>
                  <a:pt x="36" y="101"/>
                  <a:pt x="36" y="101"/>
                  <a:pt x="36" y="101"/>
                </a:cubicBezTo>
                <a:cubicBezTo>
                  <a:pt x="31" y="97"/>
                  <a:pt x="28" y="92"/>
                  <a:pt x="26" y="85"/>
                </a:cubicBezTo>
                <a:cubicBezTo>
                  <a:pt x="23" y="79"/>
                  <a:pt x="22" y="73"/>
                  <a:pt x="22" y="68"/>
                </a:cubicBezTo>
                <a:cubicBezTo>
                  <a:pt x="22" y="49"/>
                  <a:pt x="22" y="49"/>
                  <a:pt x="22" y="49"/>
                </a:cubicBezTo>
                <a:cubicBezTo>
                  <a:pt x="22" y="43"/>
                  <a:pt x="26" y="37"/>
                  <a:pt x="33" y="31"/>
                </a:cubicBezTo>
                <a:cubicBezTo>
                  <a:pt x="40" y="25"/>
                  <a:pt x="48" y="22"/>
                  <a:pt x="56" y="22"/>
                </a:cubicBezTo>
                <a:close/>
                <a:moveTo>
                  <a:pt x="87" y="0"/>
                </a:moveTo>
                <a:cubicBezTo>
                  <a:pt x="95" y="0"/>
                  <a:pt x="103" y="3"/>
                  <a:pt x="110" y="9"/>
                </a:cubicBezTo>
                <a:cubicBezTo>
                  <a:pt x="117" y="14"/>
                  <a:pt x="120" y="20"/>
                  <a:pt x="120" y="27"/>
                </a:cubicBezTo>
                <a:cubicBezTo>
                  <a:pt x="120" y="45"/>
                  <a:pt x="120" y="45"/>
                  <a:pt x="120" y="45"/>
                </a:cubicBezTo>
                <a:cubicBezTo>
                  <a:pt x="120" y="51"/>
                  <a:pt x="119" y="57"/>
                  <a:pt x="117" y="64"/>
                </a:cubicBezTo>
                <a:cubicBezTo>
                  <a:pt x="115" y="70"/>
                  <a:pt x="111" y="75"/>
                  <a:pt x="107" y="79"/>
                </a:cubicBezTo>
                <a:cubicBezTo>
                  <a:pt x="135" y="94"/>
                  <a:pt x="135" y="94"/>
                  <a:pt x="135" y="94"/>
                </a:cubicBezTo>
                <a:cubicBezTo>
                  <a:pt x="137" y="95"/>
                  <a:pt x="137" y="95"/>
                  <a:pt x="137" y="95"/>
                </a:cubicBezTo>
                <a:cubicBezTo>
                  <a:pt x="138" y="96"/>
                  <a:pt x="139" y="97"/>
                  <a:pt x="141" y="98"/>
                </a:cubicBezTo>
                <a:cubicBezTo>
                  <a:pt x="142" y="99"/>
                  <a:pt x="143" y="101"/>
                  <a:pt x="143" y="102"/>
                </a:cubicBezTo>
                <a:cubicBezTo>
                  <a:pt x="143" y="113"/>
                  <a:pt x="143" y="113"/>
                  <a:pt x="143" y="113"/>
                </a:cubicBezTo>
                <a:cubicBezTo>
                  <a:pt x="143" y="115"/>
                  <a:pt x="142" y="117"/>
                  <a:pt x="140" y="118"/>
                </a:cubicBezTo>
                <a:cubicBezTo>
                  <a:pt x="139" y="120"/>
                  <a:pt x="137" y="121"/>
                  <a:pt x="135" y="121"/>
                </a:cubicBezTo>
                <a:cubicBezTo>
                  <a:pt x="120" y="121"/>
                  <a:pt x="120" y="121"/>
                  <a:pt x="120" y="121"/>
                </a:cubicBezTo>
                <a:cubicBezTo>
                  <a:pt x="119" y="116"/>
                  <a:pt x="117" y="113"/>
                  <a:pt x="116" y="112"/>
                </a:cubicBezTo>
                <a:cubicBezTo>
                  <a:pt x="134" y="112"/>
                  <a:pt x="134" y="112"/>
                  <a:pt x="134" y="112"/>
                </a:cubicBezTo>
                <a:cubicBezTo>
                  <a:pt x="134" y="104"/>
                  <a:pt x="134" y="104"/>
                  <a:pt x="134" y="104"/>
                </a:cubicBezTo>
                <a:cubicBezTo>
                  <a:pt x="133" y="103"/>
                  <a:pt x="132" y="103"/>
                  <a:pt x="132" y="103"/>
                </a:cubicBezTo>
                <a:cubicBezTo>
                  <a:pt x="131" y="103"/>
                  <a:pt x="131" y="103"/>
                  <a:pt x="131" y="102"/>
                </a:cubicBezTo>
                <a:cubicBezTo>
                  <a:pt x="102" y="87"/>
                  <a:pt x="102" y="87"/>
                  <a:pt x="102" y="87"/>
                </a:cubicBezTo>
                <a:cubicBezTo>
                  <a:pt x="99" y="85"/>
                  <a:pt x="98" y="83"/>
                  <a:pt x="98" y="80"/>
                </a:cubicBezTo>
                <a:cubicBezTo>
                  <a:pt x="97" y="77"/>
                  <a:pt x="99" y="74"/>
                  <a:pt x="101" y="72"/>
                </a:cubicBezTo>
                <a:cubicBezTo>
                  <a:pt x="105" y="69"/>
                  <a:pt x="107" y="65"/>
                  <a:pt x="109" y="60"/>
                </a:cubicBezTo>
                <a:cubicBezTo>
                  <a:pt x="111" y="55"/>
                  <a:pt x="111" y="50"/>
                  <a:pt x="111" y="45"/>
                </a:cubicBezTo>
                <a:cubicBezTo>
                  <a:pt x="111" y="27"/>
                  <a:pt x="111" y="27"/>
                  <a:pt x="111" y="27"/>
                </a:cubicBezTo>
                <a:cubicBezTo>
                  <a:pt x="111" y="23"/>
                  <a:pt x="109" y="19"/>
                  <a:pt x="104" y="15"/>
                </a:cubicBezTo>
                <a:cubicBezTo>
                  <a:pt x="98" y="11"/>
                  <a:pt x="93" y="9"/>
                  <a:pt x="87" y="9"/>
                </a:cubicBezTo>
                <a:cubicBezTo>
                  <a:pt x="80" y="9"/>
                  <a:pt x="75" y="11"/>
                  <a:pt x="70" y="15"/>
                </a:cubicBezTo>
                <a:cubicBezTo>
                  <a:pt x="68" y="14"/>
                  <a:pt x="64" y="14"/>
                  <a:pt x="58" y="14"/>
                </a:cubicBezTo>
                <a:cubicBezTo>
                  <a:pt x="62" y="10"/>
                  <a:pt x="66" y="6"/>
                  <a:pt x="71" y="4"/>
                </a:cubicBezTo>
                <a:cubicBezTo>
                  <a:pt x="76" y="1"/>
                  <a:pt x="81" y="0"/>
                  <a:pt x="87" y="0"/>
                </a:cubicBezTo>
                <a:close/>
              </a:path>
            </a:pathLst>
          </a:custGeom>
          <a:solidFill>
            <a:srgbClr val="000000"/>
          </a:solidFill>
          <a:ln>
            <a:noFill/>
          </a:ln>
        </p:spPr>
        <p:style>
          <a:lnRef idx="0"/>
          <a:fillRef idx="0"/>
          <a:effectRef idx="0"/>
          <a:fontRef idx="minor"/>
        </p:style>
      </p:sp>
      <p:sp>
        <p:nvSpPr>
          <p:cNvPr id="768" name="CustomShape 76"/>
          <p:cNvSpPr/>
          <p:nvPr/>
        </p:nvSpPr>
        <p:spPr>
          <a:xfrm>
            <a:off x="4169160" y="2084760"/>
            <a:ext cx="274680" cy="275760"/>
          </a:xfrm>
          <a:custGeom>
            <a:avLst/>
            <a:gdLst/>
            <a:ahLst/>
            <a:rect l="l" t="t" r="r" b="b"/>
            <a:pathLst>
              <a:path w="143" h="143">
                <a:moveTo>
                  <a:pt x="63" y="58"/>
                </a:moveTo>
                <a:cubicBezTo>
                  <a:pt x="71" y="58"/>
                  <a:pt x="71" y="58"/>
                  <a:pt x="71" y="58"/>
                </a:cubicBezTo>
                <a:cubicBezTo>
                  <a:pt x="73" y="58"/>
                  <a:pt x="74" y="58"/>
                  <a:pt x="75" y="59"/>
                </a:cubicBezTo>
                <a:cubicBezTo>
                  <a:pt x="76" y="60"/>
                  <a:pt x="76" y="61"/>
                  <a:pt x="76" y="62"/>
                </a:cubicBezTo>
                <a:cubicBezTo>
                  <a:pt x="76" y="62"/>
                  <a:pt x="76" y="62"/>
                  <a:pt x="76" y="62"/>
                </a:cubicBezTo>
                <a:cubicBezTo>
                  <a:pt x="76" y="102"/>
                  <a:pt x="76" y="102"/>
                  <a:pt x="76" y="102"/>
                </a:cubicBezTo>
                <a:cubicBezTo>
                  <a:pt x="80" y="102"/>
                  <a:pt x="80" y="102"/>
                  <a:pt x="80" y="102"/>
                </a:cubicBezTo>
                <a:cubicBezTo>
                  <a:pt x="82" y="102"/>
                  <a:pt x="83" y="103"/>
                  <a:pt x="84" y="104"/>
                </a:cubicBezTo>
                <a:cubicBezTo>
                  <a:pt x="84" y="105"/>
                  <a:pt x="85" y="106"/>
                  <a:pt x="85" y="107"/>
                </a:cubicBezTo>
                <a:cubicBezTo>
                  <a:pt x="85" y="108"/>
                  <a:pt x="84" y="109"/>
                  <a:pt x="84" y="110"/>
                </a:cubicBezTo>
                <a:cubicBezTo>
                  <a:pt x="83" y="111"/>
                  <a:pt x="82" y="111"/>
                  <a:pt x="80" y="111"/>
                </a:cubicBezTo>
                <a:cubicBezTo>
                  <a:pt x="63" y="111"/>
                  <a:pt x="63" y="111"/>
                  <a:pt x="63" y="111"/>
                </a:cubicBezTo>
                <a:cubicBezTo>
                  <a:pt x="61" y="111"/>
                  <a:pt x="60" y="111"/>
                  <a:pt x="59" y="110"/>
                </a:cubicBezTo>
                <a:cubicBezTo>
                  <a:pt x="59" y="109"/>
                  <a:pt x="58" y="108"/>
                  <a:pt x="58" y="107"/>
                </a:cubicBezTo>
                <a:cubicBezTo>
                  <a:pt x="58" y="106"/>
                  <a:pt x="59" y="105"/>
                  <a:pt x="59" y="104"/>
                </a:cubicBezTo>
                <a:cubicBezTo>
                  <a:pt x="60" y="103"/>
                  <a:pt x="61" y="102"/>
                  <a:pt x="63" y="102"/>
                </a:cubicBezTo>
                <a:cubicBezTo>
                  <a:pt x="67" y="102"/>
                  <a:pt x="67" y="102"/>
                  <a:pt x="67" y="102"/>
                </a:cubicBezTo>
                <a:cubicBezTo>
                  <a:pt x="67" y="67"/>
                  <a:pt x="67" y="67"/>
                  <a:pt x="67" y="67"/>
                </a:cubicBezTo>
                <a:cubicBezTo>
                  <a:pt x="63" y="67"/>
                  <a:pt x="63" y="67"/>
                  <a:pt x="63" y="67"/>
                </a:cubicBezTo>
                <a:cubicBezTo>
                  <a:pt x="61" y="67"/>
                  <a:pt x="60" y="66"/>
                  <a:pt x="59" y="65"/>
                </a:cubicBezTo>
                <a:cubicBezTo>
                  <a:pt x="59" y="65"/>
                  <a:pt x="58" y="64"/>
                  <a:pt x="58" y="62"/>
                </a:cubicBezTo>
                <a:cubicBezTo>
                  <a:pt x="58" y="61"/>
                  <a:pt x="59" y="60"/>
                  <a:pt x="59" y="59"/>
                </a:cubicBezTo>
                <a:cubicBezTo>
                  <a:pt x="60" y="58"/>
                  <a:pt x="61" y="58"/>
                  <a:pt x="63" y="58"/>
                </a:cubicBezTo>
                <a:close/>
                <a:moveTo>
                  <a:pt x="71" y="31"/>
                </a:moveTo>
                <a:cubicBezTo>
                  <a:pt x="74" y="31"/>
                  <a:pt x="76" y="32"/>
                  <a:pt x="78" y="34"/>
                </a:cubicBezTo>
                <a:cubicBezTo>
                  <a:pt x="80" y="35"/>
                  <a:pt x="80" y="37"/>
                  <a:pt x="80" y="40"/>
                </a:cubicBezTo>
                <a:cubicBezTo>
                  <a:pt x="80" y="42"/>
                  <a:pt x="80" y="44"/>
                  <a:pt x="78" y="46"/>
                </a:cubicBezTo>
                <a:cubicBezTo>
                  <a:pt x="76" y="48"/>
                  <a:pt x="74" y="49"/>
                  <a:pt x="71" y="49"/>
                </a:cubicBezTo>
                <a:cubicBezTo>
                  <a:pt x="69" y="49"/>
                  <a:pt x="67" y="48"/>
                  <a:pt x="65" y="46"/>
                </a:cubicBezTo>
                <a:cubicBezTo>
                  <a:pt x="63" y="44"/>
                  <a:pt x="63" y="42"/>
                  <a:pt x="63" y="40"/>
                </a:cubicBezTo>
                <a:cubicBezTo>
                  <a:pt x="63" y="37"/>
                  <a:pt x="63" y="35"/>
                  <a:pt x="65" y="34"/>
                </a:cubicBezTo>
                <a:cubicBezTo>
                  <a:pt x="67" y="32"/>
                  <a:pt x="69" y="31"/>
                  <a:pt x="71" y="31"/>
                </a:cubicBezTo>
                <a:close/>
                <a:moveTo>
                  <a:pt x="71" y="9"/>
                </a:moveTo>
                <a:cubicBezTo>
                  <a:pt x="54" y="9"/>
                  <a:pt x="39" y="15"/>
                  <a:pt x="27" y="27"/>
                </a:cubicBezTo>
                <a:cubicBezTo>
                  <a:pt x="15" y="39"/>
                  <a:pt x="9" y="54"/>
                  <a:pt x="9" y="71"/>
                </a:cubicBezTo>
                <a:cubicBezTo>
                  <a:pt x="9" y="88"/>
                  <a:pt x="15" y="103"/>
                  <a:pt x="27" y="116"/>
                </a:cubicBezTo>
                <a:cubicBezTo>
                  <a:pt x="39" y="128"/>
                  <a:pt x="54" y="134"/>
                  <a:pt x="71" y="134"/>
                </a:cubicBezTo>
                <a:cubicBezTo>
                  <a:pt x="89" y="134"/>
                  <a:pt x="104" y="128"/>
                  <a:pt x="116" y="116"/>
                </a:cubicBezTo>
                <a:cubicBezTo>
                  <a:pt x="128" y="103"/>
                  <a:pt x="134" y="88"/>
                  <a:pt x="134" y="71"/>
                </a:cubicBezTo>
                <a:cubicBezTo>
                  <a:pt x="134" y="54"/>
                  <a:pt x="128" y="39"/>
                  <a:pt x="116" y="27"/>
                </a:cubicBezTo>
                <a:cubicBezTo>
                  <a:pt x="104" y="15"/>
                  <a:pt x="89" y="9"/>
                  <a:pt x="71" y="9"/>
                </a:cubicBezTo>
                <a:close/>
                <a:moveTo>
                  <a:pt x="71" y="0"/>
                </a:moveTo>
                <a:cubicBezTo>
                  <a:pt x="91" y="0"/>
                  <a:pt x="108" y="7"/>
                  <a:pt x="122" y="21"/>
                </a:cubicBezTo>
                <a:cubicBezTo>
                  <a:pt x="136" y="35"/>
                  <a:pt x="143" y="51"/>
                  <a:pt x="143" y="71"/>
                </a:cubicBezTo>
                <a:cubicBezTo>
                  <a:pt x="143" y="91"/>
                  <a:pt x="136" y="108"/>
                  <a:pt x="122" y="122"/>
                </a:cubicBezTo>
                <a:cubicBezTo>
                  <a:pt x="108" y="136"/>
                  <a:pt x="91" y="143"/>
                  <a:pt x="71" y="143"/>
                </a:cubicBezTo>
                <a:cubicBezTo>
                  <a:pt x="52" y="143"/>
                  <a:pt x="35" y="136"/>
                  <a:pt x="21" y="122"/>
                </a:cubicBezTo>
                <a:cubicBezTo>
                  <a:pt x="7" y="108"/>
                  <a:pt x="0" y="91"/>
                  <a:pt x="0" y="71"/>
                </a:cubicBezTo>
                <a:cubicBezTo>
                  <a:pt x="0" y="51"/>
                  <a:pt x="7" y="35"/>
                  <a:pt x="21" y="21"/>
                </a:cubicBezTo>
                <a:cubicBezTo>
                  <a:pt x="35" y="7"/>
                  <a:pt x="52" y="0"/>
                  <a:pt x="71" y="0"/>
                </a:cubicBezTo>
                <a:close/>
              </a:path>
            </a:pathLst>
          </a:custGeom>
          <a:solidFill>
            <a:srgbClr val="000000"/>
          </a:solidFill>
          <a:ln>
            <a:noFill/>
          </a:ln>
        </p:spPr>
        <p:style>
          <a:lnRef idx="0"/>
          <a:fillRef idx="0"/>
          <a:effectRef idx="0"/>
          <a:fontRef idx="minor"/>
        </p:style>
      </p:sp>
      <p:sp>
        <p:nvSpPr>
          <p:cNvPr id="769" name="CustomShape 77"/>
          <p:cNvSpPr/>
          <p:nvPr/>
        </p:nvSpPr>
        <p:spPr>
          <a:xfrm>
            <a:off x="4661280" y="2084760"/>
            <a:ext cx="274680" cy="275760"/>
          </a:xfrm>
          <a:custGeom>
            <a:avLst/>
            <a:gdLst/>
            <a:ahLst/>
            <a:rect l="l" t="t" r="r" b="b"/>
            <a:pathLst>
              <a:path w="143" h="143">
                <a:moveTo>
                  <a:pt x="64" y="100"/>
                </a:moveTo>
                <a:cubicBezTo>
                  <a:pt x="76" y="100"/>
                  <a:pt x="76" y="100"/>
                  <a:pt x="76" y="100"/>
                </a:cubicBezTo>
                <a:cubicBezTo>
                  <a:pt x="76" y="111"/>
                  <a:pt x="76" y="111"/>
                  <a:pt x="76" y="111"/>
                </a:cubicBezTo>
                <a:cubicBezTo>
                  <a:pt x="64" y="111"/>
                  <a:pt x="64" y="111"/>
                  <a:pt x="64" y="111"/>
                </a:cubicBezTo>
                <a:lnTo>
                  <a:pt x="64" y="100"/>
                </a:lnTo>
                <a:close/>
                <a:moveTo>
                  <a:pt x="71" y="31"/>
                </a:moveTo>
                <a:cubicBezTo>
                  <a:pt x="78" y="31"/>
                  <a:pt x="84" y="33"/>
                  <a:pt x="88" y="36"/>
                </a:cubicBezTo>
                <a:cubicBezTo>
                  <a:pt x="92" y="40"/>
                  <a:pt x="94" y="45"/>
                  <a:pt x="94" y="52"/>
                </a:cubicBezTo>
                <a:cubicBezTo>
                  <a:pt x="94" y="56"/>
                  <a:pt x="92" y="61"/>
                  <a:pt x="90" y="64"/>
                </a:cubicBezTo>
                <a:cubicBezTo>
                  <a:pt x="87" y="68"/>
                  <a:pt x="84" y="72"/>
                  <a:pt x="79" y="76"/>
                </a:cubicBezTo>
                <a:cubicBezTo>
                  <a:pt x="78" y="79"/>
                  <a:pt x="76" y="80"/>
                  <a:pt x="76" y="82"/>
                </a:cubicBezTo>
                <a:cubicBezTo>
                  <a:pt x="76" y="83"/>
                  <a:pt x="75" y="86"/>
                  <a:pt x="75" y="89"/>
                </a:cubicBezTo>
                <a:cubicBezTo>
                  <a:pt x="65" y="89"/>
                  <a:pt x="65" y="89"/>
                  <a:pt x="65" y="89"/>
                </a:cubicBezTo>
                <a:cubicBezTo>
                  <a:pt x="65" y="84"/>
                  <a:pt x="65" y="80"/>
                  <a:pt x="66" y="78"/>
                </a:cubicBezTo>
                <a:cubicBezTo>
                  <a:pt x="67" y="76"/>
                  <a:pt x="69" y="73"/>
                  <a:pt x="73" y="70"/>
                </a:cubicBezTo>
                <a:cubicBezTo>
                  <a:pt x="77" y="66"/>
                  <a:pt x="79" y="62"/>
                  <a:pt x="81" y="60"/>
                </a:cubicBezTo>
                <a:cubicBezTo>
                  <a:pt x="82" y="58"/>
                  <a:pt x="83" y="55"/>
                  <a:pt x="83" y="52"/>
                </a:cubicBezTo>
                <a:cubicBezTo>
                  <a:pt x="83" y="48"/>
                  <a:pt x="82" y="45"/>
                  <a:pt x="80" y="43"/>
                </a:cubicBezTo>
                <a:cubicBezTo>
                  <a:pt x="78" y="41"/>
                  <a:pt x="75" y="40"/>
                  <a:pt x="71" y="40"/>
                </a:cubicBezTo>
                <a:cubicBezTo>
                  <a:pt x="68" y="40"/>
                  <a:pt x="65" y="41"/>
                  <a:pt x="63" y="43"/>
                </a:cubicBezTo>
                <a:cubicBezTo>
                  <a:pt x="60" y="45"/>
                  <a:pt x="59" y="48"/>
                  <a:pt x="59" y="53"/>
                </a:cubicBezTo>
                <a:cubicBezTo>
                  <a:pt x="49" y="53"/>
                  <a:pt x="49" y="53"/>
                  <a:pt x="49" y="53"/>
                </a:cubicBezTo>
                <a:cubicBezTo>
                  <a:pt x="48" y="53"/>
                  <a:pt x="48" y="53"/>
                  <a:pt x="48" y="53"/>
                </a:cubicBezTo>
                <a:cubicBezTo>
                  <a:pt x="48" y="45"/>
                  <a:pt x="51" y="40"/>
                  <a:pt x="55" y="36"/>
                </a:cubicBezTo>
                <a:cubicBezTo>
                  <a:pt x="59" y="33"/>
                  <a:pt x="64" y="31"/>
                  <a:pt x="71" y="31"/>
                </a:cubicBezTo>
                <a:close/>
                <a:moveTo>
                  <a:pt x="71" y="9"/>
                </a:moveTo>
                <a:cubicBezTo>
                  <a:pt x="54" y="9"/>
                  <a:pt x="39" y="15"/>
                  <a:pt x="27" y="27"/>
                </a:cubicBezTo>
                <a:cubicBezTo>
                  <a:pt x="15" y="39"/>
                  <a:pt x="9" y="54"/>
                  <a:pt x="9" y="71"/>
                </a:cubicBezTo>
                <a:cubicBezTo>
                  <a:pt x="9" y="88"/>
                  <a:pt x="15" y="103"/>
                  <a:pt x="27" y="116"/>
                </a:cubicBezTo>
                <a:cubicBezTo>
                  <a:pt x="39" y="128"/>
                  <a:pt x="54" y="134"/>
                  <a:pt x="71" y="134"/>
                </a:cubicBezTo>
                <a:cubicBezTo>
                  <a:pt x="88" y="134"/>
                  <a:pt x="103" y="128"/>
                  <a:pt x="115" y="116"/>
                </a:cubicBezTo>
                <a:cubicBezTo>
                  <a:pt x="128" y="103"/>
                  <a:pt x="134" y="88"/>
                  <a:pt x="134" y="71"/>
                </a:cubicBezTo>
                <a:cubicBezTo>
                  <a:pt x="134" y="54"/>
                  <a:pt x="128" y="39"/>
                  <a:pt x="115" y="27"/>
                </a:cubicBezTo>
                <a:cubicBezTo>
                  <a:pt x="103" y="15"/>
                  <a:pt x="88" y="9"/>
                  <a:pt x="71" y="9"/>
                </a:cubicBezTo>
                <a:close/>
                <a:moveTo>
                  <a:pt x="71" y="0"/>
                </a:moveTo>
                <a:cubicBezTo>
                  <a:pt x="91" y="0"/>
                  <a:pt x="108" y="7"/>
                  <a:pt x="122" y="21"/>
                </a:cubicBezTo>
                <a:cubicBezTo>
                  <a:pt x="136" y="35"/>
                  <a:pt x="143" y="51"/>
                  <a:pt x="143" y="71"/>
                </a:cubicBezTo>
                <a:cubicBezTo>
                  <a:pt x="143" y="91"/>
                  <a:pt x="136" y="108"/>
                  <a:pt x="122" y="122"/>
                </a:cubicBezTo>
                <a:cubicBezTo>
                  <a:pt x="108" y="136"/>
                  <a:pt x="91" y="143"/>
                  <a:pt x="71" y="143"/>
                </a:cubicBezTo>
                <a:cubicBezTo>
                  <a:pt x="51" y="143"/>
                  <a:pt x="35" y="136"/>
                  <a:pt x="21" y="122"/>
                </a:cubicBezTo>
                <a:cubicBezTo>
                  <a:pt x="7" y="108"/>
                  <a:pt x="0" y="91"/>
                  <a:pt x="0" y="71"/>
                </a:cubicBezTo>
                <a:cubicBezTo>
                  <a:pt x="0" y="51"/>
                  <a:pt x="7" y="35"/>
                  <a:pt x="21" y="21"/>
                </a:cubicBezTo>
                <a:cubicBezTo>
                  <a:pt x="35" y="7"/>
                  <a:pt x="51" y="0"/>
                  <a:pt x="71" y="0"/>
                </a:cubicBezTo>
                <a:close/>
              </a:path>
            </a:pathLst>
          </a:custGeom>
          <a:solidFill>
            <a:srgbClr val="000000"/>
          </a:solidFill>
          <a:ln>
            <a:noFill/>
          </a:ln>
        </p:spPr>
        <p:style>
          <a:lnRef idx="0"/>
          <a:fillRef idx="0"/>
          <a:effectRef idx="0"/>
          <a:fontRef idx="minor"/>
        </p:style>
      </p:sp>
      <p:sp>
        <p:nvSpPr>
          <p:cNvPr id="770" name="CustomShape 78"/>
          <p:cNvSpPr/>
          <p:nvPr/>
        </p:nvSpPr>
        <p:spPr>
          <a:xfrm>
            <a:off x="5153760" y="2085480"/>
            <a:ext cx="274680" cy="273960"/>
          </a:xfrm>
          <a:custGeom>
            <a:avLst/>
            <a:gdLst/>
            <a:ahLst/>
            <a:rect l="l" t="t" r="r" b="b"/>
            <a:pathLst>
              <a:path w="143" h="142">
                <a:moveTo>
                  <a:pt x="103" y="44"/>
                </a:moveTo>
                <a:cubicBezTo>
                  <a:pt x="104" y="44"/>
                  <a:pt x="105" y="44"/>
                  <a:pt x="107" y="45"/>
                </a:cubicBezTo>
                <a:cubicBezTo>
                  <a:pt x="109" y="47"/>
                  <a:pt x="109" y="49"/>
                  <a:pt x="107" y="51"/>
                </a:cubicBezTo>
                <a:cubicBezTo>
                  <a:pt x="62" y="96"/>
                  <a:pt x="62" y="96"/>
                  <a:pt x="62" y="96"/>
                </a:cubicBezTo>
                <a:cubicBezTo>
                  <a:pt x="62" y="96"/>
                  <a:pt x="62" y="97"/>
                  <a:pt x="62" y="97"/>
                </a:cubicBezTo>
                <a:cubicBezTo>
                  <a:pt x="59" y="99"/>
                  <a:pt x="57" y="99"/>
                  <a:pt x="55" y="97"/>
                </a:cubicBezTo>
                <a:cubicBezTo>
                  <a:pt x="33" y="75"/>
                  <a:pt x="33" y="75"/>
                  <a:pt x="33" y="75"/>
                </a:cubicBezTo>
                <a:cubicBezTo>
                  <a:pt x="31" y="72"/>
                  <a:pt x="31" y="70"/>
                  <a:pt x="33" y="68"/>
                </a:cubicBezTo>
                <a:cubicBezTo>
                  <a:pt x="35" y="66"/>
                  <a:pt x="37" y="66"/>
                  <a:pt x="39" y="68"/>
                </a:cubicBezTo>
                <a:cubicBezTo>
                  <a:pt x="58" y="87"/>
                  <a:pt x="58" y="87"/>
                  <a:pt x="58" y="87"/>
                </a:cubicBezTo>
                <a:cubicBezTo>
                  <a:pt x="100" y="45"/>
                  <a:pt x="100" y="45"/>
                  <a:pt x="100" y="45"/>
                </a:cubicBezTo>
                <a:cubicBezTo>
                  <a:pt x="101" y="44"/>
                  <a:pt x="102" y="44"/>
                  <a:pt x="103" y="44"/>
                </a:cubicBezTo>
                <a:close/>
                <a:moveTo>
                  <a:pt x="72" y="9"/>
                </a:moveTo>
                <a:cubicBezTo>
                  <a:pt x="54" y="9"/>
                  <a:pt x="40" y="15"/>
                  <a:pt x="28" y="27"/>
                </a:cubicBezTo>
                <a:cubicBezTo>
                  <a:pt x="15" y="39"/>
                  <a:pt x="9" y="54"/>
                  <a:pt x="9" y="71"/>
                </a:cubicBezTo>
                <a:cubicBezTo>
                  <a:pt x="9" y="88"/>
                  <a:pt x="15" y="103"/>
                  <a:pt x="28" y="115"/>
                </a:cubicBezTo>
                <a:cubicBezTo>
                  <a:pt x="40" y="128"/>
                  <a:pt x="54" y="134"/>
                  <a:pt x="72" y="134"/>
                </a:cubicBezTo>
                <a:cubicBezTo>
                  <a:pt x="89" y="134"/>
                  <a:pt x="104" y="128"/>
                  <a:pt x="116" y="115"/>
                </a:cubicBezTo>
                <a:cubicBezTo>
                  <a:pt x="128" y="103"/>
                  <a:pt x="134" y="88"/>
                  <a:pt x="134" y="71"/>
                </a:cubicBezTo>
                <a:cubicBezTo>
                  <a:pt x="134" y="54"/>
                  <a:pt x="128" y="39"/>
                  <a:pt x="116" y="27"/>
                </a:cubicBezTo>
                <a:cubicBezTo>
                  <a:pt x="104" y="15"/>
                  <a:pt x="89" y="9"/>
                  <a:pt x="72" y="9"/>
                </a:cubicBezTo>
                <a:close/>
                <a:moveTo>
                  <a:pt x="72" y="0"/>
                </a:moveTo>
                <a:cubicBezTo>
                  <a:pt x="91" y="0"/>
                  <a:pt x="108" y="7"/>
                  <a:pt x="122" y="21"/>
                </a:cubicBezTo>
                <a:cubicBezTo>
                  <a:pt x="136" y="35"/>
                  <a:pt x="143" y="52"/>
                  <a:pt x="143" y="71"/>
                </a:cubicBezTo>
                <a:cubicBezTo>
                  <a:pt x="143" y="91"/>
                  <a:pt x="136" y="108"/>
                  <a:pt x="122" y="122"/>
                </a:cubicBezTo>
                <a:cubicBezTo>
                  <a:pt x="108" y="135"/>
                  <a:pt x="91" y="142"/>
                  <a:pt x="72" y="142"/>
                </a:cubicBezTo>
                <a:cubicBezTo>
                  <a:pt x="52" y="142"/>
                  <a:pt x="35" y="135"/>
                  <a:pt x="21" y="122"/>
                </a:cubicBezTo>
                <a:cubicBezTo>
                  <a:pt x="7" y="108"/>
                  <a:pt x="0" y="91"/>
                  <a:pt x="0" y="71"/>
                </a:cubicBezTo>
                <a:cubicBezTo>
                  <a:pt x="0" y="52"/>
                  <a:pt x="7" y="35"/>
                  <a:pt x="21" y="21"/>
                </a:cubicBezTo>
                <a:cubicBezTo>
                  <a:pt x="35" y="7"/>
                  <a:pt x="52" y="0"/>
                  <a:pt x="72" y="0"/>
                </a:cubicBezTo>
                <a:close/>
              </a:path>
            </a:pathLst>
          </a:custGeom>
          <a:solidFill>
            <a:srgbClr val="000000"/>
          </a:solidFill>
          <a:ln>
            <a:noFill/>
          </a:ln>
        </p:spPr>
        <p:style>
          <a:lnRef idx="0"/>
          <a:fillRef idx="0"/>
          <a:effectRef idx="0"/>
          <a:fontRef idx="minor"/>
        </p:style>
      </p:sp>
      <p:sp>
        <p:nvSpPr>
          <p:cNvPr id="771" name="CustomShape 79"/>
          <p:cNvSpPr/>
          <p:nvPr/>
        </p:nvSpPr>
        <p:spPr>
          <a:xfrm>
            <a:off x="5645880" y="2085480"/>
            <a:ext cx="274680" cy="273960"/>
          </a:xfrm>
          <a:custGeom>
            <a:avLst/>
            <a:gdLst/>
            <a:ahLst/>
            <a:rect l="l" t="t" r="r" b="b"/>
            <a:pathLst>
              <a:path w="143" h="142">
                <a:moveTo>
                  <a:pt x="49" y="44"/>
                </a:moveTo>
                <a:cubicBezTo>
                  <a:pt x="50" y="44"/>
                  <a:pt x="51" y="45"/>
                  <a:pt x="52" y="46"/>
                </a:cubicBezTo>
                <a:cubicBezTo>
                  <a:pt x="71" y="65"/>
                  <a:pt x="71" y="65"/>
                  <a:pt x="71" y="65"/>
                </a:cubicBezTo>
                <a:cubicBezTo>
                  <a:pt x="90" y="46"/>
                  <a:pt x="90" y="46"/>
                  <a:pt x="90" y="46"/>
                </a:cubicBezTo>
                <a:cubicBezTo>
                  <a:pt x="92" y="44"/>
                  <a:pt x="94" y="44"/>
                  <a:pt x="97" y="46"/>
                </a:cubicBezTo>
                <a:cubicBezTo>
                  <a:pt x="99" y="48"/>
                  <a:pt x="99" y="50"/>
                  <a:pt x="97" y="52"/>
                </a:cubicBezTo>
                <a:cubicBezTo>
                  <a:pt x="78" y="71"/>
                  <a:pt x="78" y="71"/>
                  <a:pt x="78" y="71"/>
                </a:cubicBezTo>
                <a:cubicBezTo>
                  <a:pt x="97" y="90"/>
                  <a:pt x="97" y="90"/>
                  <a:pt x="97" y="90"/>
                </a:cubicBezTo>
                <a:cubicBezTo>
                  <a:pt x="99" y="92"/>
                  <a:pt x="99" y="94"/>
                  <a:pt x="97" y="96"/>
                </a:cubicBezTo>
                <a:cubicBezTo>
                  <a:pt x="94" y="99"/>
                  <a:pt x="92" y="99"/>
                  <a:pt x="90" y="96"/>
                </a:cubicBezTo>
                <a:cubicBezTo>
                  <a:pt x="71" y="78"/>
                  <a:pt x="71" y="78"/>
                  <a:pt x="71" y="78"/>
                </a:cubicBezTo>
                <a:cubicBezTo>
                  <a:pt x="52" y="96"/>
                  <a:pt x="52" y="96"/>
                  <a:pt x="52" y="96"/>
                </a:cubicBezTo>
                <a:cubicBezTo>
                  <a:pt x="50" y="99"/>
                  <a:pt x="48" y="99"/>
                  <a:pt x="46" y="96"/>
                </a:cubicBezTo>
                <a:cubicBezTo>
                  <a:pt x="44" y="94"/>
                  <a:pt x="44" y="92"/>
                  <a:pt x="46" y="90"/>
                </a:cubicBezTo>
                <a:cubicBezTo>
                  <a:pt x="65" y="71"/>
                  <a:pt x="65" y="71"/>
                  <a:pt x="65" y="71"/>
                </a:cubicBezTo>
                <a:cubicBezTo>
                  <a:pt x="46" y="52"/>
                  <a:pt x="46" y="52"/>
                  <a:pt x="46" y="52"/>
                </a:cubicBezTo>
                <a:cubicBezTo>
                  <a:pt x="44" y="50"/>
                  <a:pt x="44" y="48"/>
                  <a:pt x="46" y="46"/>
                </a:cubicBezTo>
                <a:cubicBezTo>
                  <a:pt x="47" y="45"/>
                  <a:pt x="48" y="44"/>
                  <a:pt x="49" y="44"/>
                </a:cubicBezTo>
                <a:close/>
                <a:moveTo>
                  <a:pt x="71" y="9"/>
                </a:moveTo>
                <a:cubicBezTo>
                  <a:pt x="54" y="9"/>
                  <a:pt x="39" y="15"/>
                  <a:pt x="27" y="27"/>
                </a:cubicBezTo>
                <a:cubicBezTo>
                  <a:pt x="15" y="39"/>
                  <a:pt x="9" y="54"/>
                  <a:pt x="9" y="71"/>
                </a:cubicBezTo>
                <a:cubicBezTo>
                  <a:pt x="9" y="88"/>
                  <a:pt x="15" y="103"/>
                  <a:pt x="27" y="115"/>
                </a:cubicBezTo>
                <a:cubicBezTo>
                  <a:pt x="39" y="128"/>
                  <a:pt x="54" y="134"/>
                  <a:pt x="71" y="134"/>
                </a:cubicBezTo>
                <a:cubicBezTo>
                  <a:pt x="89" y="134"/>
                  <a:pt x="103" y="128"/>
                  <a:pt x="116" y="115"/>
                </a:cubicBezTo>
                <a:cubicBezTo>
                  <a:pt x="128" y="103"/>
                  <a:pt x="134" y="88"/>
                  <a:pt x="134" y="71"/>
                </a:cubicBezTo>
                <a:cubicBezTo>
                  <a:pt x="134" y="54"/>
                  <a:pt x="128" y="39"/>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2"/>
                </a:cubicBezTo>
                <a:cubicBezTo>
                  <a:pt x="108" y="135"/>
                  <a:pt x="91" y="142"/>
                  <a:pt x="71" y="142"/>
                </a:cubicBezTo>
                <a:cubicBezTo>
                  <a:pt x="52" y="142"/>
                  <a:pt x="35" y="135"/>
                  <a:pt x="21" y="122"/>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style>
          <a:lnRef idx="0"/>
          <a:fillRef idx="0"/>
          <a:effectRef idx="0"/>
          <a:fontRef idx="minor"/>
        </p:style>
      </p:sp>
      <p:sp>
        <p:nvSpPr>
          <p:cNvPr id="772" name="CustomShape 80"/>
          <p:cNvSpPr/>
          <p:nvPr/>
        </p:nvSpPr>
        <p:spPr>
          <a:xfrm>
            <a:off x="6151680" y="2084760"/>
            <a:ext cx="249480" cy="275760"/>
          </a:xfrm>
          <a:custGeom>
            <a:avLst/>
            <a:gdLst/>
            <a:ahLst/>
            <a:rect l="l" t="t" r="r" b="b"/>
            <a:pathLst>
              <a:path w="130" h="143">
                <a:moveTo>
                  <a:pt x="39" y="16"/>
                </a:moveTo>
                <a:cubicBezTo>
                  <a:pt x="40" y="16"/>
                  <a:pt x="41" y="17"/>
                  <a:pt x="42" y="18"/>
                </a:cubicBezTo>
                <a:cubicBezTo>
                  <a:pt x="43" y="20"/>
                  <a:pt x="42" y="22"/>
                  <a:pt x="40" y="24"/>
                </a:cubicBezTo>
                <a:cubicBezTo>
                  <a:pt x="26" y="30"/>
                  <a:pt x="18" y="41"/>
                  <a:pt x="13" y="54"/>
                </a:cubicBezTo>
                <a:cubicBezTo>
                  <a:pt x="9" y="68"/>
                  <a:pt x="10" y="82"/>
                  <a:pt x="17" y="95"/>
                </a:cubicBezTo>
                <a:cubicBezTo>
                  <a:pt x="20" y="101"/>
                  <a:pt x="25" y="107"/>
                  <a:pt x="30" y="111"/>
                </a:cubicBezTo>
                <a:cubicBezTo>
                  <a:pt x="36" y="116"/>
                  <a:pt x="43" y="120"/>
                  <a:pt x="50" y="121"/>
                </a:cubicBezTo>
                <a:cubicBezTo>
                  <a:pt x="50" y="121"/>
                  <a:pt x="51" y="121"/>
                  <a:pt x="51" y="122"/>
                </a:cubicBezTo>
                <a:cubicBezTo>
                  <a:pt x="52" y="122"/>
                  <a:pt x="52" y="122"/>
                  <a:pt x="52" y="122"/>
                </a:cubicBezTo>
                <a:cubicBezTo>
                  <a:pt x="44" y="109"/>
                  <a:pt x="44" y="109"/>
                  <a:pt x="44" y="109"/>
                </a:cubicBezTo>
                <a:cubicBezTo>
                  <a:pt x="43" y="107"/>
                  <a:pt x="43" y="105"/>
                  <a:pt x="45" y="104"/>
                </a:cubicBezTo>
                <a:cubicBezTo>
                  <a:pt x="46" y="104"/>
                  <a:pt x="46" y="104"/>
                  <a:pt x="46" y="104"/>
                </a:cubicBezTo>
                <a:cubicBezTo>
                  <a:pt x="48" y="103"/>
                  <a:pt x="49" y="103"/>
                  <a:pt x="50" y="105"/>
                </a:cubicBezTo>
                <a:cubicBezTo>
                  <a:pt x="63" y="125"/>
                  <a:pt x="63" y="125"/>
                  <a:pt x="63" y="125"/>
                </a:cubicBezTo>
                <a:cubicBezTo>
                  <a:pt x="64" y="126"/>
                  <a:pt x="64" y="126"/>
                  <a:pt x="64" y="126"/>
                </a:cubicBezTo>
                <a:cubicBezTo>
                  <a:pt x="64" y="127"/>
                  <a:pt x="64" y="128"/>
                  <a:pt x="64" y="129"/>
                </a:cubicBezTo>
                <a:cubicBezTo>
                  <a:pt x="64" y="130"/>
                  <a:pt x="63" y="130"/>
                  <a:pt x="63" y="131"/>
                </a:cubicBezTo>
                <a:cubicBezTo>
                  <a:pt x="61" y="131"/>
                  <a:pt x="61" y="131"/>
                  <a:pt x="61" y="131"/>
                </a:cubicBezTo>
                <a:cubicBezTo>
                  <a:pt x="61" y="131"/>
                  <a:pt x="61" y="131"/>
                  <a:pt x="61" y="131"/>
                </a:cubicBezTo>
                <a:cubicBezTo>
                  <a:pt x="40" y="142"/>
                  <a:pt x="40" y="142"/>
                  <a:pt x="40" y="142"/>
                </a:cubicBezTo>
                <a:cubicBezTo>
                  <a:pt x="39" y="143"/>
                  <a:pt x="37" y="143"/>
                  <a:pt x="36" y="141"/>
                </a:cubicBezTo>
                <a:cubicBezTo>
                  <a:pt x="36" y="140"/>
                  <a:pt x="36" y="140"/>
                  <a:pt x="36" y="140"/>
                </a:cubicBezTo>
                <a:cubicBezTo>
                  <a:pt x="35" y="138"/>
                  <a:pt x="35" y="137"/>
                  <a:pt x="37" y="136"/>
                </a:cubicBezTo>
                <a:cubicBezTo>
                  <a:pt x="49" y="130"/>
                  <a:pt x="49" y="130"/>
                  <a:pt x="49" y="130"/>
                </a:cubicBezTo>
                <a:cubicBezTo>
                  <a:pt x="48" y="130"/>
                  <a:pt x="48" y="130"/>
                  <a:pt x="48" y="130"/>
                </a:cubicBezTo>
                <a:cubicBezTo>
                  <a:pt x="48" y="130"/>
                  <a:pt x="48" y="130"/>
                  <a:pt x="48" y="130"/>
                </a:cubicBezTo>
                <a:cubicBezTo>
                  <a:pt x="39" y="128"/>
                  <a:pt x="32" y="124"/>
                  <a:pt x="25" y="118"/>
                </a:cubicBezTo>
                <a:cubicBezTo>
                  <a:pt x="18" y="113"/>
                  <a:pt x="13" y="106"/>
                  <a:pt x="9" y="98"/>
                </a:cubicBezTo>
                <a:cubicBezTo>
                  <a:pt x="1" y="83"/>
                  <a:pt x="0" y="68"/>
                  <a:pt x="5" y="52"/>
                </a:cubicBezTo>
                <a:cubicBezTo>
                  <a:pt x="10" y="36"/>
                  <a:pt x="20" y="24"/>
                  <a:pt x="36" y="16"/>
                </a:cubicBezTo>
                <a:cubicBezTo>
                  <a:pt x="37" y="15"/>
                  <a:pt x="38" y="15"/>
                  <a:pt x="39" y="16"/>
                </a:cubicBezTo>
                <a:close/>
                <a:moveTo>
                  <a:pt x="89" y="0"/>
                </a:moveTo>
                <a:cubicBezTo>
                  <a:pt x="90" y="0"/>
                  <a:pt x="91" y="0"/>
                  <a:pt x="91" y="1"/>
                </a:cubicBezTo>
                <a:cubicBezTo>
                  <a:pt x="91" y="3"/>
                  <a:pt x="91" y="3"/>
                  <a:pt x="91" y="3"/>
                </a:cubicBezTo>
                <a:cubicBezTo>
                  <a:pt x="93" y="4"/>
                  <a:pt x="92" y="6"/>
                  <a:pt x="90" y="7"/>
                </a:cubicBezTo>
                <a:cubicBezTo>
                  <a:pt x="79" y="12"/>
                  <a:pt x="79" y="12"/>
                  <a:pt x="79" y="12"/>
                </a:cubicBezTo>
                <a:cubicBezTo>
                  <a:pt x="81" y="13"/>
                  <a:pt x="82" y="13"/>
                  <a:pt x="83" y="13"/>
                </a:cubicBezTo>
                <a:cubicBezTo>
                  <a:pt x="91" y="16"/>
                  <a:pt x="98" y="19"/>
                  <a:pt x="105" y="25"/>
                </a:cubicBezTo>
                <a:cubicBezTo>
                  <a:pt x="112" y="30"/>
                  <a:pt x="117" y="37"/>
                  <a:pt x="121" y="44"/>
                </a:cubicBezTo>
                <a:cubicBezTo>
                  <a:pt x="129" y="59"/>
                  <a:pt x="130" y="75"/>
                  <a:pt x="125" y="91"/>
                </a:cubicBezTo>
                <a:cubicBezTo>
                  <a:pt x="120" y="107"/>
                  <a:pt x="110" y="119"/>
                  <a:pt x="95" y="127"/>
                </a:cubicBezTo>
                <a:cubicBezTo>
                  <a:pt x="94" y="127"/>
                  <a:pt x="93" y="128"/>
                  <a:pt x="93" y="128"/>
                </a:cubicBezTo>
                <a:cubicBezTo>
                  <a:pt x="91" y="128"/>
                  <a:pt x="90" y="127"/>
                  <a:pt x="89" y="125"/>
                </a:cubicBezTo>
                <a:cubicBezTo>
                  <a:pt x="88" y="123"/>
                  <a:pt x="88" y="121"/>
                  <a:pt x="91" y="119"/>
                </a:cubicBezTo>
                <a:cubicBezTo>
                  <a:pt x="104" y="113"/>
                  <a:pt x="112" y="102"/>
                  <a:pt x="117" y="89"/>
                </a:cubicBezTo>
                <a:cubicBezTo>
                  <a:pt x="121" y="75"/>
                  <a:pt x="120" y="61"/>
                  <a:pt x="113" y="48"/>
                </a:cubicBezTo>
                <a:cubicBezTo>
                  <a:pt x="106" y="35"/>
                  <a:pt x="95" y="26"/>
                  <a:pt x="80" y="22"/>
                </a:cubicBezTo>
                <a:cubicBezTo>
                  <a:pt x="79" y="21"/>
                  <a:pt x="77" y="21"/>
                  <a:pt x="75" y="21"/>
                </a:cubicBezTo>
                <a:cubicBezTo>
                  <a:pt x="83" y="33"/>
                  <a:pt x="83" y="33"/>
                  <a:pt x="83" y="33"/>
                </a:cubicBezTo>
                <a:cubicBezTo>
                  <a:pt x="84" y="35"/>
                  <a:pt x="84" y="37"/>
                  <a:pt x="83" y="38"/>
                </a:cubicBezTo>
                <a:cubicBezTo>
                  <a:pt x="81" y="39"/>
                  <a:pt x="81" y="39"/>
                  <a:pt x="81" y="39"/>
                </a:cubicBezTo>
                <a:cubicBezTo>
                  <a:pt x="80" y="40"/>
                  <a:pt x="78" y="39"/>
                  <a:pt x="77" y="37"/>
                </a:cubicBezTo>
                <a:cubicBezTo>
                  <a:pt x="64" y="18"/>
                  <a:pt x="64" y="18"/>
                  <a:pt x="64" y="18"/>
                </a:cubicBezTo>
                <a:cubicBezTo>
                  <a:pt x="64" y="17"/>
                  <a:pt x="64" y="17"/>
                  <a:pt x="64" y="17"/>
                </a:cubicBezTo>
                <a:cubicBezTo>
                  <a:pt x="63" y="16"/>
                  <a:pt x="63" y="16"/>
                  <a:pt x="63" y="16"/>
                </a:cubicBezTo>
                <a:cubicBezTo>
                  <a:pt x="63" y="15"/>
                  <a:pt x="63" y="14"/>
                  <a:pt x="63" y="13"/>
                </a:cubicBezTo>
                <a:cubicBezTo>
                  <a:pt x="63" y="13"/>
                  <a:pt x="64" y="12"/>
                  <a:pt x="64" y="12"/>
                </a:cubicBezTo>
                <a:cubicBezTo>
                  <a:pt x="66" y="11"/>
                  <a:pt x="66" y="11"/>
                  <a:pt x="66" y="11"/>
                </a:cubicBezTo>
                <a:cubicBezTo>
                  <a:pt x="66" y="11"/>
                  <a:pt x="66" y="11"/>
                  <a:pt x="66" y="11"/>
                </a:cubicBezTo>
                <a:cubicBezTo>
                  <a:pt x="87" y="0"/>
                  <a:pt x="87" y="0"/>
                  <a:pt x="87" y="0"/>
                </a:cubicBezTo>
                <a:cubicBezTo>
                  <a:pt x="88" y="0"/>
                  <a:pt x="88" y="0"/>
                  <a:pt x="89" y="0"/>
                </a:cubicBezTo>
                <a:close/>
              </a:path>
            </a:pathLst>
          </a:custGeom>
          <a:solidFill>
            <a:srgbClr val="000000"/>
          </a:solidFill>
          <a:ln>
            <a:noFill/>
          </a:ln>
        </p:spPr>
        <p:style>
          <a:lnRef idx="0"/>
          <a:fillRef idx="0"/>
          <a:effectRef idx="0"/>
          <a:fontRef idx="minor"/>
        </p:style>
      </p:sp>
      <p:sp>
        <p:nvSpPr>
          <p:cNvPr id="773" name="CustomShape 81"/>
          <p:cNvSpPr/>
          <p:nvPr/>
        </p:nvSpPr>
        <p:spPr>
          <a:xfrm>
            <a:off x="6631920" y="1616040"/>
            <a:ext cx="274680" cy="267840"/>
          </a:xfrm>
          <a:custGeom>
            <a:avLst/>
            <a:gdLst/>
            <a:ahLst/>
            <a:rect l="l" t="t" r="r" b="b"/>
            <a:pathLst>
              <a:path w="143" h="139">
                <a:moveTo>
                  <a:pt x="110" y="1"/>
                </a:moveTo>
                <a:cubicBezTo>
                  <a:pt x="119" y="1"/>
                  <a:pt x="127" y="5"/>
                  <a:pt x="134" y="12"/>
                </a:cubicBezTo>
                <a:cubicBezTo>
                  <a:pt x="140" y="18"/>
                  <a:pt x="143" y="27"/>
                  <a:pt x="143" y="37"/>
                </a:cubicBezTo>
                <a:cubicBezTo>
                  <a:pt x="143" y="47"/>
                  <a:pt x="140" y="55"/>
                  <a:pt x="133" y="61"/>
                </a:cubicBezTo>
                <a:cubicBezTo>
                  <a:pt x="72" y="126"/>
                  <a:pt x="72" y="126"/>
                  <a:pt x="72" y="126"/>
                </a:cubicBezTo>
                <a:cubicBezTo>
                  <a:pt x="70" y="128"/>
                  <a:pt x="68" y="129"/>
                  <a:pt x="66" y="126"/>
                </a:cubicBezTo>
                <a:cubicBezTo>
                  <a:pt x="64" y="124"/>
                  <a:pt x="64" y="122"/>
                  <a:pt x="66" y="120"/>
                </a:cubicBezTo>
                <a:cubicBezTo>
                  <a:pt x="127" y="55"/>
                  <a:pt x="127" y="55"/>
                  <a:pt x="127" y="55"/>
                </a:cubicBezTo>
                <a:cubicBezTo>
                  <a:pt x="132" y="50"/>
                  <a:pt x="134" y="44"/>
                  <a:pt x="134" y="37"/>
                </a:cubicBezTo>
                <a:cubicBezTo>
                  <a:pt x="134" y="29"/>
                  <a:pt x="132" y="23"/>
                  <a:pt x="127" y="18"/>
                </a:cubicBezTo>
                <a:cubicBezTo>
                  <a:pt x="124" y="15"/>
                  <a:pt x="121" y="13"/>
                  <a:pt x="117" y="11"/>
                </a:cubicBezTo>
                <a:cubicBezTo>
                  <a:pt x="114" y="10"/>
                  <a:pt x="110" y="9"/>
                  <a:pt x="105" y="10"/>
                </a:cubicBezTo>
                <a:cubicBezTo>
                  <a:pt x="101" y="10"/>
                  <a:pt x="98" y="12"/>
                  <a:pt x="94" y="16"/>
                </a:cubicBezTo>
                <a:cubicBezTo>
                  <a:pt x="14" y="101"/>
                  <a:pt x="14" y="101"/>
                  <a:pt x="14" y="101"/>
                </a:cubicBezTo>
                <a:cubicBezTo>
                  <a:pt x="11" y="104"/>
                  <a:pt x="9" y="109"/>
                  <a:pt x="9" y="113"/>
                </a:cubicBezTo>
                <a:cubicBezTo>
                  <a:pt x="9" y="118"/>
                  <a:pt x="11" y="122"/>
                  <a:pt x="14" y="126"/>
                </a:cubicBezTo>
                <a:cubicBezTo>
                  <a:pt x="17" y="129"/>
                  <a:pt x="21" y="131"/>
                  <a:pt x="25" y="130"/>
                </a:cubicBezTo>
                <a:cubicBezTo>
                  <a:pt x="29" y="130"/>
                  <a:pt x="33" y="128"/>
                  <a:pt x="37" y="124"/>
                </a:cubicBezTo>
                <a:cubicBezTo>
                  <a:pt x="100" y="57"/>
                  <a:pt x="100" y="57"/>
                  <a:pt x="100" y="57"/>
                </a:cubicBezTo>
                <a:cubicBezTo>
                  <a:pt x="105" y="51"/>
                  <a:pt x="106" y="47"/>
                  <a:pt x="103" y="44"/>
                </a:cubicBezTo>
                <a:cubicBezTo>
                  <a:pt x="101" y="42"/>
                  <a:pt x="99" y="41"/>
                  <a:pt x="98" y="41"/>
                </a:cubicBezTo>
                <a:cubicBezTo>
                  <a:pt x="96" y="41"/>
                  <a:pt x="94" y="43"/>
                  <a:pt x="91" y="45"/>
                </a:cubicBezTo>
                <a:cubicBezTo>
                  <a:pt x="43" y="96"/>
                  <a:pt x="43" y="96"/>
                  <a:pt x="43" y="96"/>
                </a:cubicBezTo>
                <a:cubicBezTo>
                  <a:pt x="41" y="98"/>
                  <a:pt x="39" y="98"/>
                  <a:pt x="37" y="96"/>
                </a:cubicBezTo>
                <a:cubicBezTo>
                  <a:pt x="35" y="94"/>
                  <a:pt x="35" y="92"/>
                  <a:pt x="37" y="90"/>
                </a:cubicBezTo>
                <a:cubicBezTo>
                  <a:pt x="85" y="39"/>
                  <a:pt x="85" y="39"/>
                  <a:pt x="85" y="39"/>
                </a:cubicBezTo>
                <a:cubicBezTo>
                  <a:pt x="89" y="35"/>
                  <a:pt x="93" y="33"/>
                  <a:pt x="97" y="32"/>
                </a:cubicBezTo>
                <a:cubicBezTo>
                  <a:pt x="101" y="32"/>
                  <a:pt x="105" y="34"/>
                  <a:pt x="109" y="37"/>
                </a:cubicBezTo>
                <a:cubicBezTo>
                  <a:pt x="112" y="41"/>
                  <a:pt x="114" y="45"/>
                  <a:pt x="114" y="50"/>
                </a:cubicBezTo>
                <a:cubicBezTo>
                  <a:pt x="113" y="54"/>
                  <a:pt x="111" y="58"/>
                  <a:pt x="107" y="63"/>
                </a:cubicBezTo>
                <a:cubicBezTo>
                  <a:pt x="43" y="131"/>
                  <a:pt x="43" y="131"/>
                  <a:pt x="43" y="131"/>
                </a:cubicBezTo>
                <a:cubicBezTo>
                  <a:pt x="38" y="136"/>
                  <a:pt x="32" y="139"/>
                  <a:pt x="26" y="139"/>
                </a:cubicBezTo>
                <a:cubicBezTo>
                  <a:pt x="25" y="139"/>
                  <a:pt x="25" y="139"/>
                  <a:pt x="24" y="139"/>
                </a:cubicBezTo>
                <a:cubicBezTo>
                  <a:pt x="18" y="139"/>
                  <a:pt x="13" y="137"/>
                  <a:pt x="8" y="132"/>
                </a:cubicBezTo>
                <a:cubicBezTo>
                  <a:pt x="3" y="127"/>
                  <a:pt x="0" y="121"/>
                  <a:pt x="0" y="113"/>
                </a:cubicBezTo>
                <a:cubicBezTo>
                  <a:pt x="0" y="106"/>
                  <a:pt x="3" y="100"/>
                  <a:pt x="8" y="95"/>
                </a:cubicBezTo>
                <a:cubicBezTo>
                  <a:pt x="88" y="9"/>
                  <a:pt x="88" y="9"/>
                  <a:pt x="88" y="9"/>
                </a:cubicBezTo>
                <a:cubicBezTo>
                  <a:pt x="94" y="3"/>
                  <a:pt x="102" y="0"/>
                  <a:pt x="110" y="1"/>
                </a:cubicBezTo>
                <a:close/>
              </a:path>
            </a:pathLst>
          </a:custGeom>
          <a:solidFill>
            <a:srgbClr val="000000"/>
          </a:solidFill>
          <a:ln>
            <a:noFill/>
          </a:ln>
        </p:spPr>
        <p:style>
          <a:lnRef idx="0"/>
          <a:fillRef idx="0"/>
          <a:effectRef idx="0"/>
          <a:fontRef idx="minor"/>
        </p:style>
      </p:sp>
      <p:sp>
        <p:nvSpPr>
          <p:cNvPr id="774" name="CustomShape 82"/>
          <p:cNvSpPr/>
          <p:nvPr/>
        </p:nvSpPr>
        <p:spPr>
          <a:xfrm>
            <a:off x="6630840" y="2084760"/>
            <a:ext cx="276480" cy="275760"/>
          </a:xfrm>
          <a:custGeom>
            <a:avLst/>
            <a:gdLst/>
            <a:ahLst/>
            <a:rect l="l" t="t" r="r" b="b"/>
            <a:pathLst>
              <a:path w="144" h="143">
                <a:moveTo>
                  <a:pt x="56" y="9"/>
                </a:moveTo>
                <a:cubicBezTo>
                  <a:pt x="43" y="9"/>
                  <a:pt x="32" y="13"/>
                  <a:pt x="22" y="22"/>
                </a:cubicBezTo>
                <a:cubicBezTo>
                  <a:pt x="13" y="31"/>
                  <a:pt x="9" y="42"/>
                  <a:pt x="9" y="55"/>
                </a:cubicBezTo>
                <a:cubicBezTo>
                  <a:pt x="9" y="68"/>
                  <a:pt x="13" y="80"/>
                  <a:pt x="22" y="89"/>
                </a:cubicBezTo>
                <a:cubicBezTo>
                  <a:pt x="32" y="98"/>
                  <a:pt x="43" y="102"/>
                  <a:pt x="56" y="102"/>
                </a:cubicBezTo>
                <a:cubicBezTo>
                  <a:pt x="69" y="102"/>
                  <a:pt x="80" y="98"/>
                  <a:pt x="89" y="89"/>
                </a:cubicBezTo>
                <a:cubicBezTo>
                  <a:pt x="98" y="80"/>
                  <a:pt x="103" y="68"/>
                  <a:pt x="103" y="55"/>
                </a:cubicBezTo>
                <a:cubicBezTo>
                  <a:pt x="103" y="42"/>
                  <a:pt x="98" y="31"/>
                  <a:pt x="89" y="22"/>
                </a:cubicBezTo>
                <a:cubicBezTo>
                  <a:pt x="80" y="13"/>
                  <a:pt x="69" y="9"/>
                  <a:pt x="56" y="9"/>
                </a:cubicBezTo>
                <a:close/>
                <a:moveTo>
                  <a:pt x="56" y="0"/>
                </a:moveTo>
                <a:cubicBezTo>
                  <a:pt x="71" y="0"/>
                  <a:pt x="84" y="5"/>
                  <a:pt x="95" y="16"/>
                </a:cubicBezTo>
                <a:cubicBezTo>
                  <a:pt x="106" y="27"/>
                  <a:pt x="111" y="40"/>
                  <a:pt x="111" y="55"/>
                </a:cubicBezTo>
                <a:cubicBezTo>
                  <a:pt x="111" y="69"/>
                  <a:pt x="107" y="81"/>
                  <a:pt x="99" y="91"/>
                </a:cubicBezTo>
                <a:cubicBezTo>
                  <a:pt x="142" y="135"/>
                  <a:pt x="142" y="135"/>
                  <a:pt x="142" y="135"/>
                </a:cubicBezTo>
                <a:cubicBezTo>
                  <a:pt x="144" y="137"/>
                  <a:pt x="144" y="139"/>
                  <a:pt x="142" y="141"/>
                </a:cubicBezTo>
                <a:cubicBezTo>
                  <a:pt x="140" y="143"/>
                  <a:pt x="138" y="143"/>
                  <a:pt x="136" y="141"/>
                </a:cubicBezTo>
                <a:cubicBezTo>
                  <a:pt x="92" y="98"/>
                  <a:pt x="92" y="98"/>
                  <a:pt x="92" y="98"/>
                </a:cubicBezTo>
                <a:cubicBezTo>
                  <a:pt x="82" y="107"/>
                  <a:pt x="69" y="111"/>
                  <a:pt x="56" y="111"/>
                </a:cubicBezTo>
                <a:cubicBezTo>
                  <a:pt x="40" y="111"/>
                  <a:pt x="27" y="106"/>
                  <a:pt x="16" y="95"/>
                </a:cubicBezTo>
                <a:cubicBezTo>
                  <a:pt x="5" y="84"/>
                  <a:pt x="0" y="71"/>
                  <a:pt x="0" y="55"/>
                </a:cubicBezTo>
                <a:cubicBezTo>
                  <a:pt x="0" y="40"/>
                  <a:pt x="5" y="27"/>
                  <a:pt x="16" y="16"/>
                </a:cubicBezTo>
                <a:cubicBezTo>
                  <a:pt x="27" y="5"/>
                  <a:pt x="40" y="0"/>
                  <a:pt x="56" y="0"/>
                </a:cubicBezTo>
                <a:close/>
              </a:path>
            </a:pathLst>
          </a:custGeom>
          <a:solidFill>
            <a:srgbClr val="000000"/>
          </a:solidFill>
          <a:ln>
            <a:noFill/>
          </a:ln>
        </p:spPr>
        <p:style>
          <a:lnRef idx="0"/>
          <a:fillRef idx="0"/>
          <a:effectRef idx="0"/>
          <a:fontRef idx="minor"/>
        </p:style>
      </p:sp>
      <p:sp>
        <p:nvSpPr>
          <p:cNvPr id="775" name="CustomShape 83"/>
          <p:cNvSpPr/>
          <p:nvPr/>
        </p:nvSpPr>
        <p:spPr>
          <a:xfrm>
            <a:off x="7115400" y="4111920"/>
            <a:ext cx="276480" cy="273960"/>
          </a:xfrm>
          <a:custGeom>
            <a:avLst/>
            <a:gdLst/>
            <a:ahLst/>
            <a:rect l="l" t="t" r="r" b="b"/>
            <a:pathLst>
              <a:path w="144" h="142">
                <a:moveTo>
                  <a:pt x="109" y="99"/>
                </a:moveTo>
                <a:cubicBezTo>
                  <a:pt x="106" y="111"/>
                  <a:pt x="102" y="121"/>
                  <a:pt x="97" y="128"/>
                </a:cubicBezTo>
                <a:cubicBezTo>
                  <a:pt x="109" y="123"/>
                  <a:pt x="119" y="114"/>
                  <a:pt x="126" y="102"/>
                </a:cubicBezTo>
                <a:cubicBezTo>
                  <a:pt x="122" y="101"/>
                  <a:pt x="116" y="100"/>
                  <a:pt x="109" y="99"/>
                </a:cubicBezTo>
                <a:close/>
                <a:moveTo>
                  <a:pt x="35" y="99"/>
                </a:moveTo>
                <a:cubicBezTo>
                  <a:pt x="28" y="100"/>
                  <a:pt x="22" y="101"/>
                  <a:pt x="18" y="102"/>
                </a:cubicBezTo>
                <a:cubicBezTo>
                  <a:pt x="25" y="115"/>
                  <a:pt x="36" y="124"/>
                  <a:pt x="51" y="130"/>
                </a:cubicBezTo>
                <a:cubicBezTo>
                  <a:pt x="44" y="122"/>
                  <a:pt x="39" y="112"/>
                  <a:pt x="35" y="99"/>
                </a:cubicBezTo>
                <a:close/>
                <a:moveTo>
                  <a:pt x="76" y="98"/>
                </a:moveTo>
                <a:cubicBezTo>
                  <a:pt x="76" y="133"/>
                  <a:pt x="76" y="133"/>
                  <a:pt x="76" y="133"/>
                </a:cubicBezTo>
                <a:cubicBezTo>
                  <a:pt x="81" y="131"/>
                  <a:pt x="86" y="128"/>
                  <a:pt x="90" y="121"/>
                </a:cubicBezTo>
                <a:cubicBezTo>
                  <a:pt x="94" y="115"/>
                  <a:pt x="98" y="107"/>
                  <a:pt x="100" y="98"/>
                </a:cubicBezTo>
                <a:cubicBezTo>
                  <a:pt x="93" y="98"/>
                  <a:pt x="85" y="98"/>
                  <a:pt x="76" y="98"/>
                </a:cubicBezTo>
                <a:close/>
                <a:moveTo>
                  <a:pt x="68" y="98"/>
                </a:moveTo>
                <a:cubicBezTo>
                  <a:pt x="59" y="98"/>
                  <a:pt x="51" y="98"/>
                  <a:pt x="44" y="98"/>
                </a:cubicBezTo>
                <a:cubicBezTo>
                  <a:pt x="46" y="107"/>
                  <a:pt x="49" y="115"/>
                  <a:pt x="54" y="121"/>
                </a:cubicBezTo>
                <a:cubicBezTo>
                  <a:pt x="58" y="127"/>
                  <a:pt x="62" y="131"/>
                  <a:pt x="68" y="133"/>
                </a:cubicBezTo>
                <a:lnTo>
                  <a:pt x="68" y="98"/>
                </a:lnTo>
                <a:close/>
                <a:moveTo>
                  <a:pt x="102" y="57"/>
                </a:moveTo>
                <a:cubicBezTo>
                  <a:pt x="94" y="57"/>
                  <a:pt x="86" y="57"/>
                  <a:pt x="76" y="58"/>
                </a:cubicBezTo>
                <a:cubicBezTo>
                  <a:pt x="76" y="89"/>
                  <a:pt x="76" y="89"/>
                  <a:pt x="76" y="89"/>
                </a:cubicBezTo>
                <a:cubicBezTo>
                  <a:pt x="85" y="89"/>
                  <a:pt x="94" y="89"/>
                  <a:pt x="102" y="90"/>
                </a:cubicBezTo>
                <a:cubicBezTo>
                  <a:pt x="103" y="84"/>
                  <a:pt x="103" y="77"/>
                  <a:pt x="103" y="71"/>
                </a:cubicBezTo>
                <a:cubicBezTo>
                  <a:pt x="103" y="66"/>
                  <a:pt x="103" y="61"/>
                  <a:pt x="102" y="57"/>
                </a:cubicBezTo>
                <a:close/>
                <a:moveTo>
                  <a:pt x="41" y="57"/>
                </a:moveTo>
                <a:cubicBezTo>
                  <a:pt x="41" y="61"/>
                  <a:pt x="41" y="66"/>
                  <a:pt x="41" y="71"/>
                </a:cubicBezTo>
                <a:cubicBezTo>
                  <a:pt x="41" y="77"/>
                  <a:pt x="41" y="83"/>
                  <a:pt x="42" y="89"/>
                </a:cubicBezTo>
                <a:cubicBezTo>
                  <a:pt x="50" y="89"/>
                  <a:pt x="58" y="89"/>
                  <a:pt x="68" y="89"/>
                </a:cubicBezTo>
                <a:cubicBezTo>
                  <a:pt x="68" y="58"/>
                  <a:pt x="68" y="58"/>
                  <a:pt x="68" y="58"/>
                </a:cubicBezTo>
                <a:cubicBezTo>
                  <a:pt x="58" y="57"/>
                  <a:pt x="49" y="57"/>
                  <a:pt x="41" y="57"/>
                </a:cubicBezTo>
                <a:close/>
                <a:moveTo>
                  <a:pt x="12" y="52"/>
                </a:moveTo>
                <a:cubicBezTo>
                  <a:pt x="10" y="58"/>
                  <a:pt x="9" y="64"/>
                  <a:pt x="9" y="71"/>
                </a:cubicBezTo>
                <a:cubicBezTo>
                  <a:pt x="9" y="79"/>
                  <a:pt x="11" y="86"/>
                  <a:pt x="14" y="94"/>
                </a:cubicBezTo>
                <a:cubicBezTo>
                  <a:pt x="19" y="92"/>
                  <a:pt x="25" y="91"/>
                  <a:pt x="33" y="90"/>
                </a:cubicBezTo>
                <a:cubicBezTo>
                  <a:pt x="32" y="84"/>
                  <a:pt x="32" y="78"/>
                  <a:pt x="32" y="71"/>
                </a:cubicBezTo>
                <a:cubicBezTo>
                  <a:pt x="32" y="66"/>
                  <a:pt x="32" y="61"/>
                  <a:pt x="33" y="56"/>
                </a:cubicBezTo>
                <a:cubicBezTo>
                  <a:pt x="24" y="55"/>
                  <a:pt x="17" y="54"/>
                  <a:pt x="12" y="52"/>
                </a:cubicBezTo>
                <a:close/>
                <a:moveTo>
                  <a:pt x="131" y="52"/>
                </a:moveTo>
                <a:cubicBezTo>
                  <a:pt x="123" y="54"/>
                  <a:pt x="123" y="54"/>
                  <a:pt x="123" y="54"/>
                </a:cubicBezTo>
                <a:cubicBezTo>
                  <a:pt x="120" y="54"/>
                  <a:pt x="116" y="55"/>
                  <a:pt x="111" y="55"/>
                </a:cubicBezTo>
                <a:cubicBezTo>
                  <a:pt x="112" y="61"/>
                  <a:pt x="112" y="66"/>
                  <a:pt x="112" y="71"/>
                </a:cubicBezTo>
                <a:cubicBezTo>
                  <a:pt x="112" y="78"/>
                  <a:pt x="112" y="84"/>
                  <a:pt x="111" y="91"/>
                </a:cubicBezTo>
                <a:cubicBezTo>
                  <a:pt x="119" y="91"/>
                  <a:pt x="125" y="93"/>
                  <a:pt x="130" y="94"/>
                </a:cubicBezTo>
                <a:cubicBezTo>
                  <a:pt x="133" y="87"/>
                  <a:pt x="135" y="79"/>
                  <a:pt x="135" y="71"/>
                </a:cubicBezTo>
                <a:cubicBezTo>
                  <a:pt x="135" y="67"/>
                  <a:pt x="134" y="63"/>
                  <a:pt x="134" y="59"/>
                </a:cubicBezTo>
                <a:lnTo>
                  <a:pt x="131" y="52"/>
                </a:lnTo>
                <a:close/>
                <a:moveTo>
                  <a:pt x="97" y="14"/>
                </a:moveTo>
                <a:cubicBezTo>
                  <a:pt x="103" y="22"/>
                  <a:pt x="107" y="33"/>
                  <a:pt x="110" y="47"/>
                </a:cubicBezTo>
                <a:cubicBezTo>
                  <a:pt x="118" y="46"/>
                  <a:pt x="124" y="45"/>
                  <a:pt x="128" y="43"/>
                </a:cubicBezTo>
                <a:cubicBezTo>
                  <a:pt x="121" y="30"/>
                  <a:pt x="111" y="20"/>
                  <a:pt x="97" y="14"/>
                </a:cubicBezTo>
                <a:close/>
                <a:moveTo>
                  <a:pt x="51" y="12"/>
                </a:moveTo>
                <a:cubicBezTo>
                  <a:pt x="35" y="18"/>
                  <a:pt x="23" y="28"/>
                  <a:pt x="16" y="44"/>
                </a:cubicBezTo>
                <a:cubicBezTo>
                  <a:pt x="20" y="45"/>
                  <a:pt x="26" y="46"/>
                  <a:pt x="34" y="47"/>
                </a:cubicBezTo>
                <a:cubicBezTo>
                  <a:pt x="37" y="33"/>
                  <a:pt x="43" y="21"/>
                  <a:pt x="51" y="12"/>
                </a:cubicBezTo>
                <a:close/>
                <a:moveTo>
                  <a:pt x="68" y="9"/>
                </a:moveTo>
                <a:cubicBezTo>
                  <a:pt x="62" y="11"/>
                  <a:pt x="57" y="15"/>
                  <a:pt x="53" y="22"/>
                </a:cubicBezTo>
                <a:cubicBezTo>
                  <a:pt x="48" y="29"/>
                  <a:pt x="45" y="38"/>
                  <a:pt x="43" y="48"/>
                </a:cubicBezTo>
                <a:cubicBezTo>
                  <a:pt x="51" y="48"/>
                  <a:pt x="59" y="48"/>
                  <a:pt x="68" y="49"/>
                </a:cubicBezTo>
                <a:lnTo>
                  <a:pt x="68" y="9"/>
                </a:lnTo>
                <a:close/>
                <a:moveTo>
                  <a:pt x="76" y="9"/>
                </a:moveTo>
                <a:cubicBezTo>
                  <a:pt x="76" y="49"/>
                  <a:pt x="76" y="49"/>
                  <a:pt x="76" y="49"/>
                </a:cubicBezTo>
                <a:cubicBezTo>
                  <a:pt x="85" y="48"/>
                  <a:pt x="93" y="48"/>
                  <a:pt x="101" y="48"/>
                </a:cubicBezTo>
                <a:cubicBezTo>
                  <a:pt x="99" y="38"/>
                  <a:pt x="95" y="29"/>
                  <a:pt x="91" y="22"/>
                </a:cubicBezTo>
                <a:cubicBezTo>
                  <a:pt x="87" y="15"/>
                  <a:pt x="82" y="11"/>
                  <a:pt x="76" y="9"/>
                </a:cubicBezTo>
                <a:close/>
                <a:moveTo>
                  <a:pt x="72" y="0"/>
                </a:moveTo>
                <a:cubicBezTo>
                  <a:pt x="72" y="0"/>
                  <a:pt x="72" y="0"/>
                  <a:pt x="73" y="0"/>
                </a:cubicBezTo>
                <a:cubicBezTo>
                  <a:pt x="73" y="0"/>
                  <a:pt x="73" y="0"/>
                  <a:pt x="73" y="0"/>
                </a:cubicBezTo>
                <a:cubicBezTo>
                  <a:pt x="73" y="0"/>
                  <a:pt x="73" y="0"/>
                  <a:pt x="74" y="0"/>
                </a:cubicBezTo>
                <a:cubicBezTo>
                  <a:pt x="74" y="0"/>
                  <a:pt x="74" y="0"/>
                  <a:pt x="74" y="0"/>
                </a:cubicBezTo>
                <a:cubicBezTo>
                  <a:pt x="75" y="0"/>
                  <a:pt x="75" y="0"/>
                  <a:pt x="76" y="0"/>
                </a:cubicBezTo>
                <a:cubicBezTo>
                  <a:pt x="95" y="1"/>
                  <a:pt x="111" y="8"/>
                  <a:pt x="124" y="22"/>
                </a:cubicBezTo>
                <a:cubicBezTo>
                  <a:pt x="137" y="36"/>
                  <a:pt x="144" y="52"/>
                  <a:pt x="144" y="71"/>
                </a:cubicBezTo>
                <a:cubicBezTo>
                  <a:pt x="144" y="90"/>
                  <a:pt x="137" y="106"/>
                  <a:pt x="124" y="120"/>
                </a:cubicBezTo>
                <a:cubicBezTo>
                  <a:pt x="111" y="134"/>
                  <a:pt x="95" y="141"/>
                  <a:pt x="76" y="142"/>
                </a:cubicBezTo>
                <a:cubicBezTo>
                  <a:pt x="75" y="142"/>
                  <a:pt x="75" y="142"/>
                  <a:pt x="74" y="142"/>
                </a:cubicBezTo>
                <a:cubicBezTo>
                  <a:pt x="74" y="142"/>
                  <a:pt x="74" y="142"/>
                  <a:pt x="74" y="142"/>
                </a:cubicBezTo>
                <a:cubicBezTo>
                  <a:pt x="73" y="142"/>
                  <a:pt x="73" y="142"/>
                  <a:pt x="73" y="142"/>
                </a:cubicBezTo>
                <a:cubicBezTo>
                  <a:pt x="73" y="142"/>
                  <a:pt x="73" y="142"/>
                  <a:pt x="73" y="142"/>
                </a:cubicBezTo>
                <a:cubicBezTo>
                  <a:pt x="72" y="142"/>
                  <a:pt x="72" y="142"/>
                  <a:pt x="72" y="142"/>
                </a:cubicBezTo>
                <a:cubicBezTo>
                  <a:pt x="52" y="142"/>
                  <a:pt x="35" y="136"/>
                  <a:pt x="21" y="121"/>
                </a:cubicBezTo>
                <a:cubicBezTo>
                  <a:pt x="7" y="108"/>
                  <a:pt x="0" y="91"/>
                  <a:pt x="0" y="71"/>
                </a:cubicBezTo>
                <a:cubicBezTo>
                  <a:pt x="0" y="51"/>
                  <a:pt x="7" y="34"/>
                  <a:pt x="21" y="21"/>
                </a:cubicBezTo>
                <a:cubicBezTo>
                  <a:pt x="35" y="7"/>
                  <a:pt x="52" y="0"/>
                  <a:pt x="72" y="0"/>
                </a:cubicBezTo>
                <a:close/>
              </a:path>
            </a:pathLst>
          </a:custGeom>
          <a:solidFill>
            <a:srgbClr val="000000"/>
          </a:solidFill>
          <a:ln>
            <a:noFill/>
          </a:ln>
        </p:spPr>
        <p:style>
          <a:lnRef idx="0"/>
          <a:fillRef idx="0"/>
          <a:effectRef idx="0"/>
          <a:fontRef idx="minor"/>
        </p:style>
      </p:sp>
      <p:sp>
        <p:nvSpPr>
          <p:cNvPr id="776" name="CustomShape 84"/>
          <p:cNvSpPr/>
          <p:nvPr/>
        </p:nvSpPr>
        <p:spPr>
          <a:xfrm>
            <a:off x="6601320" y="4111200"/>
            <a:ext cx="276480" cy="275760"/>
          </a:xfrm>
          <a:custGeom>
            <a:avLst/>
            <a:gdLst/>
            <a:ahLst/>
            <a:rect l="l" t="t" r="r" b="b"/>
            <a:pathLst>
              <a:path w="144" h="143">
                <a:moveTo>
                  <a:pt x="36" y="53"/>
                </a:moveTo>
                <a:cubicBezTo>
                  <a:pt x="80" y="53"/>
                  <a:pt x="80" y="53"/>
                  <a:pt x="80" y="53"/>
                </a:cubicBezTo>
                <a:cubicBezTo>
                  <a:pt x="82" y="53"/>
                  <a:pt x="83" y="54"/>
                  <a:pt x="84" y="54"/>
                </a:cubicBezTo>
                <a:cubicBezTo>
                  <a:pt x="84" y="55"/>
                  <a:pt x="85" y="56"/>
                  <a:pt x="85" y="58"/>
                </a:cubicBezTo>
                <a:cubicBezTo>
                  <a:pt x="85" y="59"/>
                  <a:pt x="84" y="60"/>
                  <a:pt x="84" y="61"/>
                </a:cubicBezTo>
                <a:cubicBezTo>
                  <a:pt x="83" y="62"/>
                  <a:pt x="82" y="62"/>
                  <a:pt x="80" y="62"/>
                </a:cubicBezTo>
                <a:cubicBezTo>
                  <a:pt x="36" y="62"/>
                  <a:pt x="36" y="62"/>
                  <a:pt x="36" y="62"/>
                </a:cubicBezTo>
                <a:cubicBezTo>
                  <a:pt x="35" y="62"/>
                  <a:pt x="34" y="62"/>
                  <a:pt x="33" y="61"/>
                </a:cubicBezTo>
                <a:cubicBezTo>
                  <a:pt x="32" y="60"/>
                  <a:pt x="31" y="59"/>
                  <a:pt x="31" y="58"/>
                </a:cubicBezTo>
                <a:cubicBezTo>
                  <a:pt x="31" y="56"/>
                  <a:pt x="32" y="55"/>
                  <a:pt x="33" y="54"/>
                </a:cubicBezTo>
                <a:cubicBezTo>
                  <a:pt x="34" y="54"/>
                  <a:pt x="35" y="53"/>
                  <a:pt x="36" y="53"/>
                </a:cubicBezTo>
                <a:close/>
                <a:moveTo>
                  <a:pt x="58" y="9"/>
                </a:moveTo>
                <a:cubicBezTo>
                  <a:pt x="45" y="9"/>
                  <a:pt x="33" y="13"/>
                  <a:pt x="24" y="23"/>
                </a:cubicBezTo>
                <a:cubicBezTo>
                  <a:pt x="14" y="33"/>
                  <a:pt x="9" y="44"/>
                  <a:pt x="9" y="58"/>
                </a:cubicBezTo>
                <a:cubicBezTo>
                  <a:pt x="9" y="71"/>
                  <a:pt x="14" y="83"/>
                  <a:pt x="24" y="92"/>
                </a:cubicBezTo>
                <a:cubicBezTo>
                  <a:pt x="33" y="102"/>
                  <a:pt x="45" y="107"/>
                  <a:pt x="58" y="107"/>
                </a:cubicBezTo>
                <a:cubicBezTo>
                  <a:pt x="72" y="107"/>
                  <a:pt x="83" y="102"/>
                  <a:pt x="93" y="92"/>
                </a:cubicBezTo>
                <a:cubicBezTo>
                  <a:pt x="102" y="83"/>
                  <a:pt x="107" y="71"/>
                  <a:pt x="107" y="58"/>
                </a:cubicBezTo>
                <a:cubicBezTo>
                  <a:pt x="107" y="44"/>
                  <a:pt x="102" y="33"/>
                  <a:pt x="93" y="23"/>
                </a:cubicBezTo>
                <a:cubicBezTo>
                  <a:pt x="83" y="13"/>
                  <a:pt x="72" y="9"/>
                  <a:pt x="58" y="9"/>
                </a:cubicBezTo>
                <a:close/>
                <a:moveTo>
                  <a:pt x="58" y="0"/>
                </a:moveTo>
                <a:cubicBezTo>
                  <a:pt x="74" y="0"/>
                  <a:pt x="88" y="5"/>
                  <a:pt x="99" y="17"/>
                </a:cubicBezTo>
                <a:cubicBezTo>
                  <a:pt x="110" y="28"/>
                  <a:pt x="116" y="42"/>
                  <a:pt x="116" y="58"/>
                </a:cubicBezTo>
                <a:cubicBezTo>
                  <a:pt x="116" y="72"/>
                  <a:pt x="111" y="84"/>
                  <a:pt x="103" y="95"/>
                </a:cubicBezTo>
                <a:cubicBezTo>
                  <a:pt x="142" y="135"/>
                  <a:pt x="142" y="135"/>
                  <a:pt x="142" y="135"/>
                </a:cubicBezTo>
                <a:cubicBezTo>
                  <a:pt x="144" y="137"/>
                  <a:pt x="144" y="139"/>
                  <a:pt x="142" y="141"/>
                </a:cubicBezTo>
                <a:cubicBezTo>
                  <a:pt x="140" y="143"/>
                  <a:pt x="138" y="143"/>
                  <a:pt x="136" y="141"/>
                </a:cubicBezTo>
                <a:cubicBezTo>
                  <a:pt x="96" y="101"/>
                  <a:pt x="96" y="101"/>
                  <a:pt x="96" y="101"/>
                </a:cubicBezTo>
                <a:cubicBezTo>
                  <a:pt x="85" y="111"/>
                  <a:pt x="73" y="116"/>
                  <a:pt x="58" y="116"/>
                </a:cubicBezTo>
                <a:cubicBezTo>
                  <a:pt x="42" y="116"/>
                  <a:pt x="28" y="110"/>
                  <a:pt x="17" y="99"/>
                </a:cubicBezTo>
                <a:cubicBezTo>
                  <a:pt x="6" y="88"/>
                  <a:pt x="0" y="74"/>
                  <a:pt x="0" y="58"/>
                </a:cubicBezTo>
                <a:cubicBezTo>
                  <a:pt x="0" y="42"/>
                  <a:pt x="6" y="28"/>
                  <a:pt x="17" y="17"/>
                </a:cubicBezTo>
                <a:cubicBezTo>
                  <a:pt x="28" y="5"/>
                  <a:pt x="42" y="0"/>
                  <a:pt x="58" y="0"/>
                </a:cubicBezTo>
                <a:close/>
              </a:path>
            </a:pathLst>
          </a:custGeom>
          <a:solidFill>
            <a:srgbClr val="000000"/>
          </a:solidFill>
          <a:ln>
            <a:noFill/>
          </a:ln>
        </p:spPr>
        <p:style>
          <a:lnRef idx="0"/>
          <a:fillRef idx="0"/>
          <a:effectRef idx="0"/>
          <a:fontRef idx="minor"/>
        </p:style>
      </p:sp>
      <p:sp>
        <p:nvSpPr>
          <p:cNvPr id="777" name="CustomShape 85"/>
          <p:cNvSpPr/>
          <p:nvPr/>
        </p:nvSpPr>
        <p:spPr>
          <a:xfrm>
            <a:off x="2654280" y="4115880"/>
            <a:ext cx="275040" cy="266040"/>
          </a:xfrm>
          <a:custGeom>
            <a:avLst/>
            <a:gdLst/>
            <a:ahLst/>
            <a:rect l="l" t="t" r="r" b="b"/>
            <a:pathLst>
              <a:path w="143" h="138">
                <a:moveTo>
                  <a:pt x="105" y="116"/>
                </a:moveTo>
                <a:cubicBezTo>
                  <a:pt x="108" y="116"/>
                  <a:pt x="111" y="117"/>
                  <a:pt x="113" y="119"/>
                </a:cubicBezTo>
                <a:cubicBezTo>
                  <a:pt x="115" y="121"/>
                  <a:pt x="116" y="124"/>
                  <a:pt x="116" y="127"/>
                </a:cubicBezTo>
                <a:cubicBezTo>
                  <a:pt x="116" y="130"/>
                  <a:pt x="115" y="133"/>
                  <a:pt x="113" y="135"/>
                </a:cubicBezTo>
                <a:cubicBezTo>
                  <a:pt x="111" y="137"/>
                  <a:pt x="108" y="138"/>
                  <a:pt x="105" y="138"/>
                </a:cubicBezTo>
                <a:cubicBezTo>
                  <a:pt x="101" y="138"/>
                  <a:pt x="99" y="137"/>
                  <a:pt x="97" y="135"/>
                </a:cubicBezTo>
                <a:cubicBezTo>
                  <a:pt x="94" y="133"/>
                  <a:pt x="93" y="130"/>
                  <a:pt x="93" y="127"/>
                </a:cubicBezTo>
                <a:cubicBezTo>
                  <a:pt x="93" y="124"/>
                  <a:pt x="94" y="121"/>
                  <a:pt x="97" y="119"/>
                </a:cubicBezTo>
                <a:cubicBezTo>
                  <a:pt x="99" y="117"/>
                  <a:pt x="101" y="116"/>
                  <a:pt x="105" y="116"/>
                </a:cubicBezTo>
                <a:close/>
                <a:moveTo>
                  <a:pt x="65" y="116"/>
                </a:moveTo>
                <a:cubicBezTo>
                  <a:pt x="68" y="116"/>
                  <a:pt x="70" y="117"/>
                  <a:pt x="72" y="119"/>
                </a:cubicBezTo>
                <a:cubicBezTo>
                  <a:pt x="74" y="121"/>
                  <a:pt x="76" y="124"/>
                  <a:pt x="76" y="127"/>
                </a:cubicBezTo>
                <a:cubicBezTo>
                  <a:pt x="76" y="130"/>
                  <a:pt x="74" y="133"/>
                  <a:pt x="72" y="135"/>
                </a:cubicBezTo>
                <a:cubicBezTo>
                  <a:pt x="70" y="137"/>
                  <a:pt x="68" y="138"/>
                  <a:pt x="65" y="138"/>
                </a:cubicBezTo>
                <a:cubicBezTo>
                  <a:pt x="61" y="138"/>
                  <a:pt x="59" y="137"/>
                  <a:pt x="57" y="135"/>
                </a:cubicBezTo>
                <a:cubicBezTo>
                  <a:pt x="54" y="133"/>
                  <a:pt x="53" y="130"/>
                  <a:pt x="53" y="127"/>
                </a:cubicBezTo>
                <a:cubicBezTo>
                  <a:pt x="53" y="124"/>
                  <a:pt x="54" y="121"/>
                  <a:pt x="57" y="119"/>
                </a:cubicBezTo>
                <a:cubicBezTo>
                  <a:pt x="59" y="117"/>
                  <a:pt x="61" y="116"/>
                  <a:pt x="65" y="116"/>
                </a:cubicBezTo>
                <a:close/>
                <a:moveTo>
                  <a:pt x="46" y="44"/>
                </a:moveTo>
                <a:cubicBezTo>
                  <a:pt x="60" y="98"/>
                  <a:pt x="60" y="98"/>
                  <a:pt x="60" y="98"/>
                </a:cubicBezTo>
                <a:cubicBezTo>
                  <a:pt x="114" y="98"/>
                  <a:pt x="114" y="98"/>
                  <a:pt x="114" y="98"/>
                </a:cubicBezTo>
                <a:cubicBezTo>
                  <a:pt x="131" y="44"/>
                  <a:pt x="131" y="44"/>
                  <a:pt x="131" y="44"/>
                </a:cubicBezTo>
                <a:lnTo>
                  <a:pt x="46" y="44"/>
                </a:lnTo>
                <a:close/>
                <a:moveTo>
                  <a:pt x="5" y="0"/>
                </a:moveTo>
                <a:cubicBezTo>
                  <a:pt x="24" y="0"/>
                  <a:pt x="24" y="0"/>
                  <a:pt x="24" y="0"/>
                </a:cubicBezTo>
                <a:cubicBezTo>
                  <a:pt x="30" y="0"/>
                  <a:pt x="34" y="3"/>
                  <a:pt x="36" y="11"/>
                </a:cubicBezTo>
                <a:cubicBezTo>
                  <a:pt x="43" y="35"/>
                  <a:pt x="43" y="35"/>
                  <a:pt x="43" y="35"/>
                </a:cubicBezTo>
                <a:cubicBezTo>
                  <a:pt x="138" y="35"/>
                  <a:pt x="138" y="35"/>
                  <a:pt x="138" y="35"/>
                </a:cubicBezTo>
                <a:cubicBezTo>
                  <a:pt x="139" y="35"/>
                  <a:pt x="141" y="36"/>
                  <a:pt x="141" y="37"/>
                </a:cubicBezTo>
                <a:cubicBezTo>
                  <a:pt x="143" y="39"/>
                  <a:pt x="143" y="40"/>
                  <a:pt x="142" y="41"/>
                </a:cubicBezTo>
                <a:cubicBezTo>
                  <a:pt x="121" y="104"/>
                  <a:pt x="121" y="104"/>
                  <a:pt x="121" y="104"/>
                </a:cubicBezTo>
                <a:cubicBezTo>
                  <a:pt x="120" y="106"/>
                  <a:pt x="119" y="107"/>
                  <a:pt x="117" y="107"/>
                </a:cubicBezTo>
                <a:cubicBezTo>
                  <a:pt x="56" y="107"/>
                  <a:pt x="56" y="107"/>
                  <a:pt x="56" y="107"/>
                </a:cubicBezTo>
                <a:cubicBezTo>
                  <a:pt x="54" y="107"/>
                  <a:pt x="53" y="106"/>
                  <a:pt x="52" y="104"/>
                </a:cubicBezTo>
                <a:cubicBezTo>
                  <a:pt x="27" y="13"/>
                  <a:pt x="27" y="13"/>
                  <a:pt x="27" y="13"/>
                </a:cubicBezTo>
                <a:cubicBezTo>
                  <a:pt x="26" y="10"/>
                  <a:pt x="25" y="9"/>
                  <a:pt x="24" y="9"/>
                </a:cubicBezTo>
                <a:cubicBezTo>
                  <a:pt x="5" y="9"/>
                  <a:pt x="5" y="9"/>
                  <a:pt x="5" y="9"/>
                </a:cubicBezTo>
                <a:cubicBezTo>
                  <a:pt x="3" y="9"/>
                  <a:pt x="2" y="8"/>
                  <a:pt x="1" y="7"/>
                </a:cubicBezTo>
                <a:cubicBezTo>
                  <a:pt x="0" y="7"/>
                  <a:pt x="0" y="6"/>
                  <a:pt x="0" y="4"/>
                </a:cubicBezTo>
                <a:cubicBezTo>
                  <a:pt x="0" y="3"/>
                  <a:pt x="0" y="2"/>
                  <a:pt x="1" y="1"/>
                </a:cubicBezTo>
                <a:cubicBezTo>
                  <a:pt x="2" y="0"/>
                  <a:pt x="3" y="0"/>
                  <a:pt x="5" y="0"/>
                </a:cubicBezTo>
                <a:close/>
              </a:path>
            </a:pathLst>
          </a:custGeom>
          <a:solidFill>
            <a:srgbClr val="000000"/>
          </a:solidFill>
          <a:ln>
            <a:noFill/>
          </a:ln>
        </p:spPr>
        <p:style>
          <a:lnRef idx="0"/>
          <a:fillRef idx="0"/>
          <a:effectRef idx="0"/>
          <a:fontRef idx="minor"/>
        </p:style>
      </p:sp>
      <p:sp>
        <p:nvSpPr>
          <p:cNvPr id="778" name="CustomShape 86"/>
          <p:cNvSpPr/>
          <p:nvPr/>
        </p:nvSpPr>
        <p:spPr>
          <a:xfrm>
            <a:off x="3166920" y="4111200"/>
            <a:ext cx="190080" cy="275760"/>
          </a:xfrm>
          <a:custGeom>
            <a:avLst/>
            <a:gdLst/>
            <a:ahLst/>
            <a:rect l="l" t="t" r="r" b="b"/>
            <a:pathLst>
              <a:path w="99" h="143">
                <a:moveTo>
                  <a:pt x="49" y="78"/>
                </a:moveTo>
                <a:cubicBezTo>
                  <a:pt x="39" y="82"/>
                  <a:pt x="32" y="87"/>
                  <a:pt x="28" y="92"/>
                </a:cubicBezTo>
                <a:cubicBezTo>
                  <a:pt x="25" y="96"/>
                  <a:pt x="23" y="102"/>
                  <a:pt x="23" y="109"/>
                </a:cubicBezTo>
                <a:cubicBezTo>
                  <a:pt x="23" y="117"/>
                  <a:pt x="23" y="126"/>
                  <a:pt x="23" y="134"/>
                </a:cubicBezTo>
                <a:cubicBezTo>
                  <a:pt x="76" y="134"/>
                  <a:pt x="76" y="134"/>
                  <a:pt x="76" y="134"/>
                </a:cubicBezTo>
                <a:cubicBezTo>
                  <a:pt x="76" y="125"/>
                  <a:pt x="76" y="117"/>
                  <a:pt x="76" y="109"/>
                </a:cubicBezTo>
                <a:cubicBezTo>
                  <a:pt x="76" y="102"/>
                  <a:pt x="75" y="97"/>
                  <a:pt x="71" y="92"/>
                </a:cubicBezTo>
                <a:cubicBezTo>
                  <a:pt x="67" y="87"/>
                  <a:pt x="60" y="82"/>
                  <a:pt x="49" y="78"/>
                </a:cubicBezTo>
                <a:close/>
                <a:moveTo>
                  <a:pt x="23" y="9"/>
                </a:moveTo>
                <a:cubicBezTo>
                  <a:pt x="23" y="39"/>
                  <a:pt x="23" y="39"/>
                  <a:pt x="23" y="39"/>
                </a:cubicBezTo>
                <a:cubicBezTo>
                  <a:pt x="23" y="44"/>
                  <a:pt x="25" y="49"/>
                  <a:pt x="28" y="54"/>
                </a:cubicBezTo>
                <a:cubicBezTo>
                  <a:pt x="32" y="59"/>
                  <a:pt x="39" y="64"/>
                  <a:pt x="49" y="68"/>
                </a:cubicBezTo>
                <a:cubicBezTo>
                  <a:pt x="60" y="64"/>
                  <a:pt x="67" y="59"/>
                  <a:pt x="71" y="54"/>
                </a:cubicBezTo>
                <a:cubicBezTo>
                  <a:pt x="74" y="49"/>
                  <a:pt x="76" y="44"/>
                  <a:pt x="76" y="39"/>
                </a:cubicBezTo>
                <a:cubicBezTo>
                  <a:pt x="76" y="9"/>
                  <a:pt x="76" y="9"/>
                  <a:pt x="76" y="9"/>
                </a:cubicBezTo>
                <a:lnTo>
                  <a:pt x="23" y="9"/>
                </a:lnTo>
                <a:close/>
                <a:moveTo>
                  <a:pt x="5" y="0"/>
                </a:moveTo>
                <a:cubicBezTo>
                  <a:pt x="94" y="0"/>
                  <a:pt x="94" y="0"/>
                  <a:pt x="94" y="0"/>
                </a:cubicBezTo>
                <a:cubicBezTo>
                  <a:pt x="95" y="0"/>
                  <a:pt x="96" y="0"/>
                  <a:pt x="97" y="1"/>
                </a:cubicBezTo>
                <a:cubicBezTo>
                  <a:pt x="98" y="2"/>
                  <a:pt x="99" y="3"/>
                  <a:pt x="99" y="4"/>
                </a:cubicBezTo>
                <a:cubicBezTo>
                  <a:pt x="99" y="5"/>
                  <a:pt x="98" y="7"/>
                  <a:pt x="97" y="7"/>
                </a:cubicBezTo>
                <a:cubicBezTo>
                  <a:pt x="96" y="8"/>
                  <a:pt x="95" y="9"/>
                  <a:pt x="94" y="9"/>
                </a:cubicBezTo>
                <a:cubicBezTo>
                  <a:pt x="85" y="9"/>
                  <a:pt x="85" y="9"/>
                  <a:pt x="85" y="9"/>
                </a:cubicBezTo>
                <a:cubicBezTo>
                  <a:pt x="85" y="39"/>
                  <a:pt x="85" y="39"/>
                  <a:pt x="85" y="39"/>
                </a:cubicBezTo>
                <a:cubicBezTo>
                  <a:pt x="85" y="53"/>
                  <a:pt x="77" y="65"/>
                  <a:pt x="60" y="73"/>
                </a:cubicBezTo>
                <a:cubicBezTo>
                  <a:pt x="69" y="77"/>
                  <a:pt x="75" y="82"/>
                  <a:pt x="79" y="88"/>
                </a:cubicBezTo>
                <a:cubicBezTo>
                  <a:pt x="83" y="94"/>
                  <a:pt x="85" y="101"/>
                  <a:pt x="85" y="109"/>
                </a:cubicBezTo>
                <a:cubicBezTo>
                  <a:pt x="85" y="118"/>
                  <a:pt x="85" y="126"/>
                  <a:pt x="85" y="134"/>
                </a:cubicBezTo>
                <a:cubicBezTo>
                  <a:pt x="94" y="134"/>
                  <a:pt x="94" y="134"/>
                  <a:pt x="94" y="134"/>
                </a:cubicBezTo>
                <a:cubicBezTo>
                  <a:pt x="95" y="134"/>
                  <a:pt x="96" y="134"/>
                  <a:pt x="97" y="135"/>
                </a:cubicBezTo>
                <a:cubicBezTo>
                  <a:pt x="98" y="136"/>
                  <a:pt x="99" y="137"/>
                  <a:pt x="99" y="138"/>
                </a:cubicBezTo>
                <a:cubicBezTo>
                  <a:pt x="99" y="139"/>
                  <a:pt x="98" y="140"/>
                  <a:pt x="97" y="141"/>
                </a:cubicBezTo>
                <a:cubicBezTo>
                  <a:pt x="96" y="142"/>
                  <a:pt x="95" y="143"/>
                  <a:pt x="94" y="143"/>
                </a:cubicBezTo>
                <a:cubicBezTo>
                  <a:pt x="5" y="143"/>
                  <a:pt x="5" y="143"/>
                  <a:pt x="5" y="143"/>
                </a:cubicBezTo>
                <a:cubicBezTo>
                  <a:pt x="3" y="143"/>
                  <a:pt x="2" y="142"/>
                  <a:pt x="1" y="141"/>
                </a:cubicBezTo>
                <a:cubicBezTo>
                  <a:pt x="1" y="140"/>
                  <a:pt x="0" y="139"/>
                  <a:pt x="0" y="138"/>
                </a:cubicBezTo>
                <a:cubicBezTo>
                  <a:pt x="0" y="137"/>
                  <a:pt x="1" y="136"/>
                  <a:pt x="1" y="135"/>
                </a:cubicBezTo>
                <a:cubicBezTo>
                  <a:pt x="2" y="134"/>
                  <a:pt x="3" y="134"/>
                  <a:pt x="5" y="134"/>
                </a:cubicBezTo>
                <a:cubicBezTo>
                  <a:pt x="14" y="134"/>
                  <a:pt x="14" y="134"/>
                  <a:pt x="14" y="134"/>
                </a:cubicBezTo>
                <a:cubicBezTo>
                  <a:pt x="14" y="125"/>
                  <a:pt x="14" y="117"/>
                  <a:pt x="14" y="109"/>
                </a:cubicBezTo>
                <a:cubicBezTo>
                  <a:pt x="14" y="101"/>
                  <a:pt x="16" y="94"/>
                  <a:pt x="20" y="88"/>
                </a:cubicBezTo>
                <a:cubicBezTo>
                  <a:pt x="24" y="82"/>
                  <a:pt x="30" y="77"/>
                  <a:pt x="39" y="73"/>
                </a:cubicBezTo>
                <a:cubicBezTo>
                  <a:pt x="22" y="65"/>
                  <a:pt x="14" y="53"/>
                  <a:pt x="14" y="39"/>
                </a:cubicBezTo>
                <a:cubicBezTo>
                  <a:pt x="14" y="9"/>
                  <a:pt x="14" y="9"/>
                  <a:pt x="14" y="9"/>
                </a:cubicBezTo>
                <a:cubicBezTo>
                  <a:pt x="5" y="9"/>
                  <a:pt x="5" y="9"/>
                  <a:pt x="5" y="9"/>
                </a:cubicBezTo>
                <a:cubicBezTo>
                  <a:pt x="3" y="9"/>
                  <a:pt x="2" y="8"/>
                  <a:pt x="1" y="7"/>
                </a:cubicBezTo>
                <a:cubicBezTo>
                  <a:pt x="1" y="7"/>
                  <a:pt x="0" y="5"/>
                  <a:pt x="0" y="4"/>
                </a:cubicBezTo>
                <a:cubicBezTo>
                  <a:pt x="0" y="3"/>
                  <a:pt x="1" y="2"/>
                  <a:pt x="1" y="1"/>
                </a:cubicBezTo>
                <a:cubicBezTo>
                  <a:pt x="2" y="0"/>
                  <a:pt x="3" y="0"/>
                  <a:pt x="5" y="0"/>
                </a:cubicBezTo>
                <a:close/>
              </a:path>
            </a:pathLst>
          </a:custGeom>
          <a:solidFill>
            <a:srgbClr val="000000"/>
          </a:solidFill>
          <a:ln>
            <a:noFill/>
          </a:ln>
        </p:spPr>
        <p:style>
          <a:lnRef idx="0"/>
          <a:fillRef idx="0"/>
          <a:effectRef idx="0"/>
          <a:fontRef idx="minor"/>
        </p:style>
      </p:sp>
      <p:sp>
        <p:nvSpPr>
          <p:cNvPr id="779" name="CustomShape 87"/>
          <p:cNvSpPr/>
          <p:nvPr/>
        </p:nvSpPr>
        <p:spPr>
          <a:xfrm>
            <a:off x="7124040" y="1613160"/>
            <a:ext cx="274680" cy="273960"/>
          </a:xfrm>
          <a:custGeom>
            <a:avLst/>
            <a:gdLst/>
            <a:ahLst/>
            <a:rect l="l" t="t" r="r" b="b"/>
            <a:pathLst>
              <a:path w="143" h="142">
                <a:moveTo>
                  <a:pt x="76" y="75"/>
                </a:moveTo>
                <a:cubicBezTo>
                  <a:pt x="76" y="115"/>
                  <a:pt x="76" y="115"/>
                  <a:pt x="76" y="115"/>
                </a:cubicBezTo>
                <a:cubicBezTo>
                  <a:pt x="87" y="114"/>
                  <a:pt x="96" y="110"/>
                  <a:pt x="103" y="103"/>
                </a:cubicBezTo>
                <a:cubicBezTo>
                  <a:pt x="111" y="95"/>
                  <a:pt x="115" y="86"/>
                  <a:pt x="116" y="75"/>
                </a:cubicBezTo>
                <a:lnTo>
                  <a:pt x="76" y="75"/>
                </a:lnTo>
                <a:close/>
                <a:moveTo>
                  <a:pt x="27" y="75"/>
                </a:moveTo>
                <a:cubicBezTo>
                  <a:pt x="28" y="86"/>
                  <a:pt x="33" y="95"/>
                  <a:pt x="40" y="103"/>
                </a:cubicBezTo>
                <a:cubicBezTo>
                  <a:pt x="48" y="110"/>
                  <a:pt x="57" y="114"/>
                  <a:pt x="67" y="115"/>
                </a:cubicBezTo>
                <a:cubicBezTo>
                  <a:pt x="67" y="75"/>
                  <a:pt x="67" y="75"/>
                  <a:pt x="67" y="75"/>
                </a:cubicBezTo>
                <a:lnTo>
                  <a:pt x="27" y="75"/>
                </a:lnTo>
                <a:close/>
                <a:moveTo>
                  <a:pt x="76" y="27"/>
                </a:moveTo>
                <a:cubicBezTo>
                  <a:pt x="76" y="67"/>
                  <a:pt x="76" y="67"/>
                  <a:pt x="76" y="67"/>
                </a:cubicBezTo>
                <a:cubicBezTo>
                  <a:pt x="116" y="67"/>
                  <a:pt x="116" y="67"/>
                  <a:pt x="116" y="67"/>
                </a:cubicBezTo>
                <a:cubicBezTo>
                  <a:pt x="115" y="56"/>
                  <a:pt x="111" y="47"/>
                  <a:pt x="103" y="39"/>
                </a:cubicBezTo>
                <a:cubicBezTo>
                  <a:pt x="96" y="32"/>
                  <a:pt x="87" y="28"/>
                  <a:pt x="76" y="27"/>
                </a:cubicBezTo>
                <a:close/>
                <a:moveTo>
                  <a:pt x="67" y="27"/>
                </a:moveTo>
                <a:cubicBezTo>
                  <a:pt x="57" y="28"/>
                  <a:pt x="48" y="32"/>
                  <a:pt x="40" y="39"/>
                </a:cubicBezTo>
                <a:cubicBezTo>
                  <a:pt x="33" y="47"/>
                  <a:pt x="28" y="56"/>
                  <a:pt x="27" y="67"/>
                </a:cubicBezTo>
                <a:cubicBezTo>
                  <a:pt x="67" y="67"/>
                  <a:pt x="67" y="67"/>
                  <a:pt x="67" y="67"/>
                </a:cubicBezTo>
                <a:lnTo>
                  <a:pt x="67" y="27"/>
                </a:lnTo>
                <a:close/>
                <a:moveTo>
                  <a:pt x="72" y="0"/>
                </a:moveTo>
                <a:cubicBezTo>
                  <a:pt x="73" y="0"/>
                  <a:pt x="74" y="0"/>
                  <a:pt x="75" y="1"/>
                </a:cubicBezTo>
                <a:cubicBezTo>
                  <a:pt x="76" y="2"/>
                  <a:pt x="76" y="3"/>
                  <a:pt x="76" y="4"/>
                </a:cubicBezTo>
                <a:cubicBezTo>
                  <a:pt x="76" y="18"/>
                  <a:pt x="76" y="18"/>
                  <a:pt x="76" y="18"/>
                </a:cubicBezTo>
                <a:cubicBezTo>
                  <a:pt x="89" y="19"/>
                  <a:pt x="100" y="24"/>
                  <a:pt x="110" y="33"/>
                </a:cubicBezTo>
                <a:cubicBezTo>
                  <a:pt x="119" y="42"/>
                  <a:pt x="124" y="54"/>
                  <a:pt x="125" y="67"/>
                </a:cubicBezTo>
                <a:cubicBezTo>
                  <a:pt x="139" y="67"/>
                  <a:pt x="139" y="67"/>
                  <a:pt x="139" y="67"/>
                </a:cubicBezTo>
                <a:cubicBezTo>
                  <a:pt x="140" y="67"/>
                  <a:pt x="141" y="67"/>
                  <a:pt x="142" y="68"/>
                </a:cubicBezTo>
                <a:cubicBezTo>
                  <a:pt x="143" y="69"/>
                  <a:pt x="143" y="70"/>
                  <a:pt x="143" y="71"/>
                </a:cubicBezTo>
                <a:cubicBezTo>
                  <a:pt x="143" y="72"/>
                  <a:pt x="143" y="73"/>
                  <a:pt x="142" y="74"/>
                </a:cubicBezTo>
                <a:cubicBezTo>
                  <a:pt x="141" y="75"/>
                  <a:pt x="140" y="75"/>
                  <a:pt x="139" y="75"/>
                </a:cubicBezTo>
                <a:cubicBezTo>
                  <a:pt x="125" y="75"/>
                  <a:pt x="125" y="75"/>
                  <a:pt x="125" y="75"/>
                </a:cubicBezTo>
                <a:cubicBezTo>
                  <a:pt x="124" y="88"/>
                  <a:pt x="119" y="100"/>
                  <a:pt x="110" y="109"/>
                </a:cubicBezTo>
                <a:cubicBezTo>
                  <a:pt x="100" y="118"/>
                  <a:pt x="89" y="123"/>
                  <a:pt x="76" y="124"/>
                </a:cubicBezTo>
                <a:cubicBezTo>
                  <a:pt x="76" y="138"/>
                  <a:pt x="76" y="138"/>
                  <a:pt x="76" y="138"/>
                </a:cubicBezTo>
                <a:cubicBezTo>
                  <a:pt x="76" y="139"/>
                  <a:pt x="76" y="140"/>
                  <a:pt x="75" y="141"/>
                </a:cubicBezTo>
                <a:cubicBezTo>
                  <a:pt x="74" y="142"/>
                  <a:pt x="73" y="142"/>
                  <a:pt x="72" y="142"/>
                </a:cubicBezTo>
                <a:cubicBezTo>
                  <a:pt x="70" y="142"/>
                  <a:pt x="69" y="142"/>
                  <a:pt x="69" y="141"/>
                </a:cubicBezTo>
                <a:cubicBezTo>
                  <a:pt x="68" y="140"/>
                  <a:pt x="67" y="139"/>
                  <a:pt x="67" y="138"/>
                </a:cubicBezTo>
                <a:cubicBezTo>
                  <a:pt x="67" y="124"/>
                  <a:pt x="67" y="124"/>
                  <a:pt x="67" y="124"/>
                </a:cubicBezTo>
                <a:cubicBezTo>
                  <a:pt x="54" y="123"/>
                  <a:pt x="43" y="118"/>
                  <a:pt x="34" y="109"/>
                </a:cubicBezTo>
                <a:cubicBezTo>
                  <a:pt x="25" y="100"/>
                  <a:pt x="19" y="88"/>
                  <a:pt x="19" y="75"/>
                </a:cubicBezTo>
                <a:cubicBezTo>
                  <a:pt x="5" y="75"/>
                  <a:pt x="5" y="75"/>
                  <a:pt x="5" y="75"/>
                </a:cubicBezTo>
                <a:cubicBezTo>
                  <a:pt x="4" y="75"/>
                  <a:pt x="3" y="75"/>
                  <a:pt x="2" y="74"/>
                </a:cubicBezTo>
                <a:cubicBezTo>
                  <a:pt x="1" y="73"/>
                  <a:pt x="0" y="72"/>
                  <a:pt x="0" y="71"/>
                </a:cubicBezTo>
                <a:cubicBezTo>
                  <a:pt x="0" y="70"/>
                  <a:pt x="1" y="69"/>
                  <a:pt x="2" y="68"/>
                </a:cubicBezTo>
                <a:cubicBezTo>
                  <a:pt x="3" y="67"/>
                  <a:pt x="4" y="67"/>
                  <a:pt x="5" y="67"/>
                </a:cubicBezTo>
                <a:cubicBezTo>
                  <a:pt x="19" y="67"/>
                  <a:pt x="19" y="67"/>
                  <a:pt x="19" y="67"/>
                </a:cubicBezTo>
                <a:cubicBezTo>
                  <a:pt x="19" y="54"/>
                  <a:pt x="25" y="42"/>
                  <a:pt x="34" y="33"/>
                </a:cubicBezTo>
                <a:cubicBezTo>
                  <a:pt x="43" y="24"/>
                  <a:pt x="54" y="19"/>
                  <a:pt x="67" y="18"/>
                </a:cubicBezTo>
                <a:cubicBezTo>
                  <a:pt x="67" y="4"/>
                  <a:pt x="67" y="4"/>
                  <a:pt x="67" y="4"/>
                </a:cubicBezTo>
                <a:cubicBezTo>
                  <a:pt x="67" y="3"/>
                  <a:pt x="68" y="2"/>
                  <a:pt x="69" y="1"/>
                </a:cubicBezTo>
                <a:cubicBezTo>
                  <a:pt x="69" y="0"/>
                  <a:pt x="70" y="0"/>
                  <a:pt x="72" y="0"/>
                </a:cubicBezTo>
                <a:close/>
              </a:path>
            </a:pathLst>
          </a:custGeom>
          <a:solidFill>
            <a:srgbClr val="000000"/>
          </a:solidFill>
          <a:ln>
            <a:noFill/>
          </a:ln>
        </p:spPr>
        <p:style>
          <a:lnRef idx="0"/>
          <a:fillRef idx="0"/>
          <a:effectRef idx="0"/>
          <a:fontRef idx="minor"/>
        </p:style>
      </p:sp>
      <p:sp>
        <p:nvSpPr>
          <p:cNvPr id="780" name="CustomShape 88"/>
          <p:cNvSpPr/>
          <p:nvPr/>
        </p:nvSpPr>
        <p:spPr>
          <a:xfrm>
            <a:off x="7121880" y="2084760"/>
            <a:ext cx="278280" cy="275760"/>
          </a:xfrm>
          <a:custGeom>
            <a:avLst/>
            <a:gdLst/>
            <a:ahLst/>
            <a:rect l="l" t="t" r="r" b="b"/>
            <a:pathLst>
              <a:path w="145" h="143">
                <a:moveTo>
                  <a:pt x="58" y="31"/>
                </a:moveTo>
                <a:cubicBezTo>
                  <a:pt x="60" y="31"/>
                  <a:pt x="61" y="31"/>
                  <a:pt x="62" y="32"/>
                </a:cubicBezTo>
                <a:cubicBezTo>
                  <a:pt x="62" y="33"/>
                  <a:pt x="63" y="34"/>
                  <a:pt x="63" y="35"/>
                </a:cubicBezTo>
                <a:cubicBezTo>
                  <a:pt x="63" y="53"/>
                  <a:pt x="63" y="53"/>
                  <a:pt x="63" y="53"/>
                </a:cubicBezTo>
                <a:cubicBezTo>
                  <a:pt x="81" y="53"/>
                  <a:pt x="81" y="53"/>
                  <a:pt x="81" y="53"/>
                </a:cubicBezTo>
                <a:cubicBezTo>
                  <a:pt x="82" y="53"/>
                  <a:pt x="83" y="54"/>
                  <a:pt x="84" y="54"/>
                </a:cubicBezTo>
                <a:cubicBezTo>
                  <a:pt x="85" y="55"/>
                  <a:pt x="85" y="56"/>
                  <a:pt x="85" y="58"/>
                </a:cubicBezTo>
                <a:cubicBezTo>
                  <a:pt x="85" y="59"/>
                  <a:pt x="85" y="60"/>
                  <a:pt x="84" y="61"/>
                </a:cubicBezTo>
                <a:cubicBezTo>
                  <a:pt x="83" y="62"/>
                  <a:pt x="82" y="62"/>
                  <a:pt x="81" y="62"/>
                </a:cubicBezTo>
                <a:cubicBezTo>
                  <a:pt x="63" y="62"/>
                  <a:pt x="63" y="62"/>
                  <a:pt x="63" y="62"/>
                </a:cubicBezTo>
                <a:cubicBezTo>
                  <a:pt x="63" y="80"/>
                  <a:pt x="63" y="80"/>
                  <a:pt x="63" y="80"/>
                </a:cubicBezTo>
                <a:cubicBezTo>
                  <a:pt x="63" y="81"/>
                  <a:pt x="62" y="82"/>
                  <a:pt x="62" y="83"/>
                </a:cubicBezTo>
                <a:cubicBezTo>
                  <a:pt x="61" y="84"/>
                  <a:pt x="60" y="84"/>
                  <a:pt x="58" y="84"/>
                </a:cubicBezTo>
                <a:cubicBezTo>
                  <a:pt x="57" y="84"/>
                  <a:pt x="56" y="84"/>
                  <a:pt x="55" y="83"/>
                </a:cubicBezTo>
                <a:cubicBezTo>
                  <a:pt x="54" y="82"/>
                  <a:pt x="54" y="81"/>
                  <a:pt x="54" y="80"/>
                </a:cubicBezTo>
                <a:cubicBezTo>
                  <a:pt x="54" y="62"/>
                  <a:pt x="54" y="62"/>
                  <a:pt x="54" y="62"/>
                </a:cubicBezTo>
                <a:cubicBezTo>
                  <a:pt x="36" y="62"/>
                  <a:pt x="36" y="62"/>
                  <a:pt x="36" y="62"/>
                </a:cubicBezTo>
                <a:cubicBezTo>
                  <a:pt x="35" y="62"/>
                  <a:pt x="34" y="62"/>
                  <a:pt x="33" y="61"/>
                </a:cubicBezTo>
                <a:cubicBezTo>
                  <a:pt x="32" y="60"/>
                  <a:pt x="32" y="59"/>
                  <a:pt x="32" y="58"/>
                </a:cubicBezTo>
                <a:cubicBezTo>
                  <a:pt x="32" y="56"/>
                  <a:pt x="32" y="55"/>
                  <a:pt x="33" y="54"/>
                </a:cubicBezTo>
                <a:cubicBezTo>
                  <a:pt x="34" y="54"/>
                  <a:pt x="35" y="53"/>
                  <a:pt x="36" y="53"/>
                </a:cubicBezTo>
                <a:cubicBezTo>
                  <a:pt x="54" y="53"/>
                  <a:pt x="54" y="53"/>
                  <a:pt x="54" y="53"/>
                </a:cubicBezTo>
                <a:cubicBezTo>
                  <a:pt x="54" y="35"/>
                  <a:pt x="54" y="35"/>
                  <a:pt x="54" y="35"/>
                </a:cubicBezTo>
                <a:cubicBezTo>
                  <a:pt x="54" y="34"/>
                  <a:pt x="54" y="33"/>
                  <a:pt x="55" y="32"/>
                </a:cubicBezTo>
                <a:cubicBezTo>
                  <a:pt x="56" y="31"/>
                  <a:pt x="57" y="31"/>
                  <a:pt x="58" y="31"/>
                </a:cubicBezTo>
                <a:close/>
                <a:moveTo>
                  <a:pt x="58" y="9"/>
                </a:moveTo>
                <a:cubicBezTo>
                  <a:pt x="45" y="9"/>
                  <a:pt x="33" y="13"/>
                  <a:pt x="24" y="23"/>
                </a:cubicBezTo>
                <a:cubicBezTo>
                  <a:pt x="14" y="33"/>
                  <a:pt x="9" y="44"/>
                  <a:pt x="9" y="58"/>
                </a:cubicBezTo>
                <a:cubicBezTo>
                  <a:pt x="9" y="71"/>
                  <a:pt x="14" y="83"/>
                  <a:pt x="24" y="92"/>
                </a:cubicBezTo>
                <a:cubicBezTo>
                  <a:pt x="33" y="102"/>
                  <a:pt x="45" y="107"/>
                  <a:pt x="58" y="107"/>
                </a:cubicBezTo>
                <a:cubicBezTo>
                  <a:pt x="72" y="107"/>
                  <a:pt x="84" y="102"/>
                  <a:pt x="93" y="92"/>
                </a:cubicBezTo>
                <a:cubicBezTo>
                  <a:pt x="103" y="83"/>
                  <a:pt x="108" y="71"/>
                  <a:pt x="108" y="58"/>
                </a:cubicBezTo>
                <a:cubicBezTo>
                  <a:pt x="108" y="44"/>
                  <a:pt x="103" y="33"/>
                  <a:pt x="93" y="23"/>
                </a:cubicBezTo>
                <a:cubicBezTo>
                  <a:pt x="84" y="13"/>
                  <a:pt x="72" y="9"/>
                  <a:pt x="58" y="9"/>
                </a:cubicBezTo>
                <a:close/>
                <a:moveTo>
                  <a:pt x="58" y="0"/>
                </a:moveTo>
                <a:cubicBezTo>
                  <a:pt x="75" y="0"/>
                  <a:pt x="88" y="5"/>
                  <a:pt x="100" y="17"/>
                </a:cubicBezTo>
                <a:cubicBezTo>
                  <a:pt x="111" y="28"/>
                  <a:pt x="116" y="42"/>
                  <a:pt x="116" y="58"/>
                </a:cubicBezTo>
                <a:cubicBezTo>
                  <a:pt x="116" y="72"/>
                  <a:pt x="112" y="84"/>
                  <a:pt x="103" y="95"/>
                </a:cubicBezTo>
                <a:cubicBezTo>
                  <a:pt x="142" y="135"/>
                  <a:pt x="142" y="135"/>
                  <a:pt x="142" y="135"/>
                </a:cubicBezTo>
                <a:cubicBezTo>
                  <a:pt x="145" y="137"/>
                  <a:pt x="145" y="139"/>
                  <a:pt x="143" y="141"/>
                </a:cubicBezTo>
                <a:cubicBezTo>
                  <a:pt x="140" y="143"/>
                  <a:pt x="138" y="143"/>
                  <a:pt x="136" y="141"/>
                </a:cubicBezTo>
                <a:cubicBezTo>
                  <a:pt x="97" y="101"/>
                  <a:pt x="97" y="101"/>
                  <a:pt x="97" y="101"/>
                </a:cubicBezTo>
                <a:cubicBezTo>
                  <a:pt x="86" y="111"/>
                  <a:pt x="73" y="116"/>
                  <a:pt x="59" y="116"/>
                </a:cubicBezTo>
                <a:cubicBezTo>
                  <a:pt x="42" y="116"/>
                  <a:pt x="29" y="110"/>
                  <a:pt x="17" y="99"/>
                </a:cubicBezTo>
                <a:cubicBezTo>
                  <a:pt x="6" y="88"/>
                  <a:pt x="0" y="74"/>
                  <a:pt x="0" y="58"/>
                </a:cubicBezTo>
                <a:cubicBezTo>
                  <a:pt x="0" y="42"/>
                  <a:pt x="6" y="28"/>
                  <a:pt x="17" y="17"/>
                </a:cubicBezTo>
                <a:cubicBezTo>
                  <a:pt x="29" y="5"/>
                  <a:pt x="42" y="0"/>
                  <a:pt x="58" y="0"/>
                </a:cubicBezTo>
                <a:close/>
              </a:path>
            </a:pathLst>
          </a:custGeom>
          <a:solidFill>
            <a:srgbClr val="000000"/>
          </a:solidFill>
          <a:ln>
            <a:noFill/>
          </a:ln>
        </p:spPr>
        <p:style>
          <a:lnRef idx="0"/>
          <a:fillRef idx="0"/>
          <a:effectRef idx="0"/>
          <a:fontRef idx="minor"/>
        </p:style>
      </p:sp>
      <p:sp>
        <p:nvSpPr>
          <p:cNvPr id="781" name="CustomShape 89"/>
          <p:cNvSpPr/>
          <p:nvPr/>
        </p:nvSpPr>
        <p:spPr>
          <a:xfrm>
            <a:off x="3676680" y="2084760"/>
            <a:ext cx="275040" cy="275760"/>
          </a:xfrm>
          <a:custGeom>
            <a:avLst/>
            <a:gdLst/>
            <a:ahLst/>
            <a:rect l="l" t="t" r="r" b="b"/>
            <a:pathLst>
              <a:path w="143" h="143">
                <a:moveTo>
                  <a:pt x="21" y="122"/>
                </a:moveTo>
                <a:cubicBezTo>
                  <a:pt x="7" y="108"/>
                  <a:pt x="0" y="91"/>
                  <a:pt x="0" y="71"/>
                </a:cubicBezTo>
                <a:cubicBezTo>
                  <a:pt x="0" y="51"/>
                  <a:pt x="7" y="35"/>
                  <a:pt x="21" y="21"/>
                </a:cubicBezTo>
                <a:cubicBezTo>
                  <a:pt x="35" y="7"/>
                  <a:pt x="52" y="0"/>
                  <a:pt x="72" y="0"/>
                </a:cubicBezTo>
                <a:cubicBezTo>
                  <a:pt x="92" y="0"/>
                  <a:pt x="108" y="7"/>
                  <a:pt x="122" y="21"/>
                </a:cubicBezTo>
                <a:cubicBezTo>
                  <a:pt x="136" y="35"/>
                  <a:pt x="143" y="51"/>
                  <a:pt x="143" y="71"/>
                </a:cubicBezTo>
                <a:cubicBezTo>
                  <a:pt x="143" y="91"/>
                  <a:pt x="136" y="108"/>
                  <a:pt x="122" y="122"/>
                </a:cubicBezTo>
                <a:cubicBezTo>
                  <a:pt x="108" y="136"/>
                  <a:pt x="92" y="143"/>
                  <a:pt x="72" y="143"/>
                </a:cubicBezTo>
                <a:cubicBezTo>
                  <a:pt x="52" y="143"/>
                  <a:pt x="35" y="136"/>
                  <a:pt x="21" y="122"/>
                </a:cubicBezTo>
                <a:close/>
                <a:moveTo>
                  <a:pt x="116" y="116"/>
                </a:moveTo>
                <a:cubicBezTo>
                  <a:pt x="128" y="103"/>
                  <a:pt x="134" y="88"/>
                  <a:pt x="134" y="71"/>
                </a:cubicBezTo>
                <a:cubicBezTo>
                  <a:pt x="134" y="54"/>
                  <a:pt x="128" y="39"/>
                  <a:pt x="116" y="27"/>
                </a:cubicBezTo>
                <a:cubicBezTo>
                  <a:pt x="104" y="15"/>
                  <a:pt x="89" y="9"/>
                  <a:pt x="72" y="9"/>
                </a:cubicBezTo>
                <a:cubicBezTo>
                  <a:pt x="55" y="9"/>
                  <a:pt x="40" y="15"/>
                  <a:pt x="28" y="27"/>
                </a:cubicBezTo>
                <a:cubicBezTo>
                  <a:pt x="15" y="39"/>
                  <a:pt x="9" y="54"/>
                  <a:pt x="9" y="71"/>
                </a:cubicBezTo>
                <a:cubicBezTo>
                  <a:pt x="9" y="88"/>
                  <a:pt x="15" y="103"/>
                  <a:pt x="28" y="116"/>
                </a:cubicBezTo>
                <a:cubicBezTo>
                  <a:pt x="40" y="128"/>
                  <a:pt x="55" y="134"/>
                  <a:pt x="72" y="134"/>
                </a:cubicBezTo>
                <a:cubicBezTo>
                  <a:pt x="89" y="134"/>
                  <a:pt x="104" y="128"/>
                  <a:pt x="116" y="116"/>
                </a:cubicBezTo>
                <a:close/>
                <a:moveTo>
                  <a:pt x="65" y="111"/>
                </a:moveTo>
                <a:cubicBezTo>
                  <a:pt x="65" y="100"/>
                  <a:pt x="65" y="100"/>
                  <a:pt x="65" y="100"/>
                </a:cubicBezTo>
                <a:cubicBezTo>
                  <a:pt x="77" y="100"/>
                  <a:pt x="77" y="100"/>
                  <a:pt x="77" y="100"/>
                </a:cubicBezTo>
                <a:cubicBezTo>
                  <a:pt x="77" y="111"/>
                  <a:pt x="77" y="111"/>
                  <a:pt x="77" y="111"/>
                </a:cubicBezTo>
                <a:cubicBezTo>
                  <a:pt x="65" y="111"/>
                  <a:pt x="65" y="111"/>
                  <a:pt x="65" y="111"/>
                </a:cubicBezTo>
                <a:close/>
                <a:moveTo>
                  <a:pt x="68" y="91"/>
                </a:moveTo>
                <a:cubicBezTo>
                  <a:pt x="65" y="48"/>
                  <a:pt x="65" y="48"/>
                  <a:pt x="65" y="48"/>
                </a:cubicBezTo>
                <a:cubicBezTo>
                  <a:pt x="65" y="31"/>
                  <a:pt x="65" y="31"/>
                  <a:pt x="65" y="31"/>
                </a:cubicBezTo>
                <a:cubicBezTo>
                  <a:pt x="77" y="31"/>
                  <a:pt x="77" y="31"/>
                  <a:pt x="77" y="31"/>
                </a:cubicBezTo>
                <a:cubicBezTo>
                  <a:pt x="77" y="48"/>
                  <a:pt x="77" y="48"/>
                  <a:pt x="77" y="48"/>
                </a:cubicBezTo>
                <a:cubicBezTo>
                  <a:pt x="74" y="91"/>
                  <a:pt x="74" y="91"/>
                  <a:pt x="74" y="91"/>
                </a:cubicBezTo>
                <a:cubicBezTo>
                  <a:pt x="68" y="91"/>
                  <a:pt x="68" y="91"/>
                  <a:pt x="68" y="91"/>
                </a:cubicBezTo>
                <a:close/>
              </a:path>
            </a:pathLst>
          </a:custGeom>
          <a:solidFill>
            <a:srgbClr val="000000"/>
          </a:solidFill>
          <a:ln>
            <a:noFill/>
          </a:ln>
        </p:spPr>
        <p:style>
          <a:lnRef idx="0"/>
          <a:fillRef idx="0"/>
          <a:effectRef idx="0"/>
          <a:fontRef idx="minor"/>
        </p:style>
      </p:sp>
      <p:sp>
        <p:nvSpPr>
          <p:cNvPr id="782" name="CustomShape 90"/>
          <p:cNvSpPr/>
          <p:nvPr/>
        </p:nvSpPr>
        <p:spPr>
          <a:xfrm>
            <a:off x="3168360" y="2085480"/>
            <a:ext cx="274680" cy="273960"/>
          </a:xfrm>
          <a:custGeom>
            <a:avLst/>
            <a:gdLst/>
            <a:ahLst/>
            <a:rect l="l" t="t" r="r" b="b"/>
            <a:pathLst>
              <a:path w="143" h="142">
                <a:moveTo>
                  <a:pt x="24" y="30"/>
                </a:moveTo>
                <a:cubicBezTo>
                  <a:pt x="14" y="42"/>
                  <a:pt x="9" y="56"/>
                  <a:pt x="9" y="71"/>
                </a:cubicBezTo>
                <a:cubicBezTo>
                  <a:pt x="9" y="88"/>
                  <a:pt x="15" y="103"/>
                  <a:pt x="27" y="115"/>
                </a:cubicBezTo>
                <a:cubicBezTo>
                  <a:pt x="39" y="128"/>
                  <a:pt x="54" y="134"/>
                  <a:pt x="71" y="134"/>
                </a:cubicBezTo>
                <a:cubicBezTo>
                  <a:pt x="87" y="134"/>
                  <a:pt x="101" y="129"/>
                  <a:pt x="112" y="118"/>
                </a:cubicBezTo>
                <a:lnTo>
                  <a:pt x="24" y="30"/>
                </a:lnTo>
                <a:close/>
                <a:moveTo>
                  <a:pt x="71" y="9"/>
                </a:moveTo>
                <a:cubicBezTo>
                  <a:pt x="56" y="9"/>
                  <a:pt x="42" y="14"/>
                  <a:pt x="30" y="24"/>
                </a:cubicBezTo>
                <a:cubicBezTo>
                  <a:pt x="119" y="112"/>
                  <a:pt x="119" y="112"/>
                  <a:pt x="119" y="112"/>
                </a:cubicBezTo>
                <a:cubicBezTo>
                  <a:pt x="129" y="100"/>
                  <a:pt x="134" y="87"/>
                  <a:pt x="134" y="71"/>
                </a:cubicBezTo>
                <a:cubicBezTo>
                  <a:pt x="134" y="54"/>
                  <a:pt x="128" y="39"/>
                  <a:pt x="115"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1"/>
                </a:cubicBezTo>
                <a:cubicBezTo>
                  <a:pt x="108" y="135"/>
                  <a:pt x="91" y="142"/>
                  <a:pt x="71" y="142"/>
                </a:cubicBezTo>
                <a:cubicBezTo>
                  <a:pt x="52" y="142"/>
                  <a:pt x="35" y="135"/>
                  <a:pt x="21" y="121"/>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style>
          <a:lnRef idx="0"/>
          <a:fillRef idx="0"/>
          <a:effectRef idx="0"/>
          <a:fontRef idx="minor"/>
        </p:style>
      </p:sp>
      <p:sp>
        <p:nvSpPr>
          <p:cNvPr id="783" name="CustomShape 91"/>
          <p:cNvSpPr/>
          <p:nvPr/>
        </p:nvSpPr>
        <p:spPr>
          <a:xfrm>
            <a:off x="2168280" y="2085480"/>
            <a:ext cx="272520" cy="273960"/>
          </a:xfrm>
          <a:custGeom>
            <a:avLst/>
            <a:gdLst/>
            <a:ahLst/>
            <a:rect l="l" t="t" r="r" b="b"/>
            <a:pathLst>
              <a:path w="142" h="142">
                <a:moveTo>
                  <a:pt x="65" y="43"/>
                </a:moveTo>
                <a:cubicBezTo>
                  <a:pt x="66" y="43"/>
                  <a:pt x="67" y="43"/>
                  <a:pt x="68" y="44"/>
                </a:cubicBezTo>
                <a:cubicBezTo>
                  <a:pt x="70" y="46"/>
                  <a:pt x="70" y="49"/>
                  <a:pt x="68" y="51"/>
                </a:cubicBezTo>
                <a:cubicBezTo>
                  <a:pt x="52" y="67"/>
                  <a:pt x="52" y="67"/>
                  <a:pt x="52" y="67"/>
                </a:cubicBezTo>
                <a:cubicBezTo>
                  <a:pt x="102" y="67"/>
                  <a:pt x="102" y="67"/>
                  <a:pt x="102" y="67"/>
                </a:cubicBezTo>
                <a:cubicBezTo>
                  <a:pt x="104" y="67"/>
                  <a:pt x="105" y="67"/>
                  <a:pt x="105" y="68"/>
                </a:cubicBezTo>
                <a:cubicBezTo>
                  <a:pt x="106" y="69"/>
                  <a:pt x="107" y="70"/>
                  <a:pt x="107" y="71"/>
                </a:cubicBezTo>
                <a:cubicBezTo>
                  <a:pt x="107" y="72"/>
                  <a:pt x="106" y="73"/>
                  <a:pt x="105" y="74"/>
                </a:cubicBezTo>
                <a:cubicBezTo>
                  <a:pt x="105" y="75"/>
                  <a:pt x="104" y="76"/>
                  <a:pt x="102" y="76"/>
                </a:cubicBezTo>
                <a:cubicBezTo>
                  <a:pt x="52" y="76"/>
                  <a:pt x="52" y="76"/>
                  <a:pt x="52" y="76"/>
                </a:cubicBezTo>
                <a:cubicBezTo>
                  <a:pt x="68" y="92"/>
                  <a:pt x="68" y="92"/>
                  <a:pt x="68" y="92"/>
                </a:cubicBezTo>
                <a:cubicBezTo>
                  <a:pt x="70" y="94"/>
                  <a:pt x="70" y="96"/>
                  <a:pt x="68" y="98"/>
                </a:cubicBezTo>
                <a:cubicBezTo>
                  <a:pt x="67" y="99"/>
                  <a:pt x="66" y="100"/>
                  <a:pt x="65" y="100"/>
                </a:cubicBezTo>
                <a:cubicBezTo>
                  <a:pt x="64" y="100"/>
                  <a:pt x="63" y="99"/>
                  <a:pt x="62" y="98"/>
                </a:cubicBezTo>
                <a:cubicBezTo>
                  <a:pt x="36" y="71"/>
                  <a:pt x="36" y="71"/>
                  <a:pt x="36" y="71"/>
                </a:cubicBezTo>
                <a:cubicBezTo>
                  <a:pt x="62" y="44"/>
                  <a:pt x="62" y="44"/>
                  <a:pt x="62" y="44"/>
                </a:cubicBezTo>
                <a:cubicBezTo>
                  <a:pt x="63" y="43"/>
                  <a:pt x="64" y="43"/>
                  <a:pt x="65" y="43"/>
                </a:cubicBezTo>
                <a:close/>
                <a:moveTo>
                  <a:pt x="71" y="9"/>
                </a:moveTo>
                <a:cubicBezTo>
                  <a:pt x="54" y="9"/>
                  <a:pt x="39" y="15"/>
                  <a:pt x="27" y="27"/>
                </a:cubicBezTo>
                <a:cubicBezTo>
                  <a:pt x="15" y="39"/>
                  <a:pt x="8" y="54"/>
                  <a:pt x="8" y="71"/>
                </a:cubicBezTo>
                <a:cubicBezTo>
                  <a:pt x="8" y="88"/>
                  <a:pt x="15" y="103"/>
                  <a:pt x="27" y="115"/>
                </a:cubicBezTo>
                <a:cubicBezTo>
                  <a:pt x="39" y="128"/>
                  <a:pt x="54" y="134"/>
                  <a:pt x="71" y="134"/>
                </a:cubicBezTo>
                <a:cubicBezTo>
                  <a:pt x="88" y="134"/>
                  <a:pt x="103" y="128"/>
                  <a:pt x="115" y="115"/>
                </a:cubicBezTo>
                <a:cubicBezTo>
                  <a:pt x="127" y="103"/>
                  <a:pt x="133" y="88"/>
                  <a:pt x="133" y="71"/>
                </a:cubicBezTo>
                <a:cubicBezTo>
                  <a:pt x="133" y="54"/>
                  <a:pt x="127" y="39"/>
                  <a:pt x="115" y="27"/>
                </a:cubicBezTo>
                <a:cubicBezTo>
                  <a:pt x="103" y="15"/>
                  <a:pt x="88" y="9"/>
                  <a:pt x="71" y="9"/>
                </a:cubicBezTo>
                <a:close/>
                <a:moveTo>
                  <a:pt x="71" y="0"/>
                </a:moveTo>
                <a:cubicBezTo>
                  <a:pt x="91" y="0"/>
                  <a:pt x="108" y="7"/>
                  <a:pt x="121" y="21"/>
                </a:cubicBezTo>
                <a:cubicBezTo>
                  <a:pt x="135" y="35"/>
                  <a:pt x="142" y="52"/>
                  <a:pt x="142" y="71"/>
                </a:cubicBezTo>
                <a:cubicBezTo>
                  <a:pt x="142" y="91"/>
                  <a:pt x="135" y="108"/>
                  <a:pt x="121" y="121"/>
                </a:cubicBezTo>
                <a:cubicBezTo>
                  <a:pt x="108" y="135"/>
                  <a:pt x="91" y="142"/>
                  <a:pt x="71" y="142"/>
                </a:cubicBezTo>
                <a:cubicBezTo>
                  <a:pt x="51" y="142"/>
                  <a:pt x="34" y="135"/>
                  <a:pt x="20" y="121"/>
                </a:cubicBezTo>
                <a:cubicBezTo>
                  <a:pt x="7" y="108"/>
                  <a:pt x="0" y="91"/>
                  <a:pt x="0" y="71"/>
                </a:cubicBezTo>
                <a:cubicBezTo>
                  <a:pt x="0" y="52"/>
                  <a:pt x="7" y="35"/>
                  <a:pt x="20" y="21"/>
                </a:cubicBezTo>
                <a:cubicBezTo>
                  <a:pt x="34" y="7"/>
                  <a:pt x="51" y="0"/>
                  <a:pt x="71" y="0"/>
                </a:cubicBezTo>
                <a:close/>
              </a:path>
            </a:pathLst>
          </a:custGeom>
          <a:solidFill>
            <a:srgbClr val="000000"/>
          </a:solidFill>
          <a:ln>
            <a:noFill/>
          </a:ln>
        </p:spPr>
        <p:style>
          <a:lnRef idx="0"/>
          <a:fillRef idx="0"/>
          <a:effectRef idx="0"/>
          <a:fontRef idx="minor"/>
        </p:style>
      </p:sp>
      <p:sp>
        <p:nvSpPr>
          <p:cNvPr id="784" name="CustomShape 92"/>
          <p:cNvSpPr/>
          <p:nvPr/>
        </p:nvSpPr>
        <p:spPr>
          <a:xfrm>
            <a:off x="2660040" y="2085480"/>
            <a:ext cx="274680" cy="273960"/>
          </a:xfrm>
          <a:custGeom>
            <a:avLst/>
            <a:gdLst/>
            <a:ahLst/>
            <a:rect l="l" t="t" r="r" b="b"/>
            <a:pathLst>
              <a:path w="143" h="142">
                <a:moveTo>
                  <a:pt x="71" y="36"/>
                </a:moveTo>
                <a:cubicBezTo>
                  <a:pt x="73" y="36"/>
                  <a:pt x="74" y="36"/>
                  <a:pt x="75" y="37"/>
                </a:cubicBezTo>
                <a:cubicBezTo>
                  <a:pt x="76" y="38"/>
                  <a:pt x="76" y="39"/>
                  <a:pt x="76" y="40"/>
                </a:cubicBezTo>
                <a:cubicBezTo>
                  <a:pt x="76" y="90"/>
                  <a:pt x="76" y="90"/>
                  <a:pt x="76" y="90"/>
                </a:cubicBezTo>
                <a:cubicBezTo>
                  <a:pt x="93" y="74"/>
                  <a:pt x="93" y="74"/>
                  <a:pt x="93" y="74"/>
                </a:cubicBezTo>
                <a:cubicBezTo>
                  <a:pt x="95" y="72"/>
                  <a:pt x="97" y="72"/>
                  <a:pt x="99" y="74"/>
                </a:cubicBezTo>
                <a:cubicBezTo>
                  <a:pt x="100" y="75"/>
                  <a:pt x="100" y="76"/>
                  <a:pt x="100" y="77"/>
                </a:cubicBezTo>
                <a:cubicBezTo>
                  <a:pt x="100" y="78"/>
                  <a:pt x="100" y="79"/>
                  <a:pt x="99" y="80"/>
                </a:cubicBezTo>
                <a:cubicBezTo>
                  <a:pt x="72" y="106"/>
                  <a:pt x="72" y="106"/>
                  <a:pt x="72" y="106"/>
                </a:cubicBezTo>
                <a:cubicBezTo>
                  <a:pt x="45" y="80"/>
                  <a:pt x="45" y="80"/>
                  <a:pt x="45" y="80"/>
                </a:cubicBezTo>
                <a:cubicBezTo>
                  <a:pt x="42" y="78"/>
                  <a:pt x="43" y="76"/>
                  <a:pt x="45" y="74"/>
                </a:cubicBezTo>
                <a:cubicBezTo>
                  <a:pt x="47" y="72"/>
                  <a:pt x="49" y="72"/>
                  <a:pt x="51" y="74"/>
                </a:cubicBezTo>
                <a:cubicBezTo>
                  <a:pt x="67" y="90"/>
                  <a:pt x="67" y="90"/>
                  <a:pt x="67" y="90"/>
                </a:cubicBezTo>
                <a:cubicBezTo>
                  <a:pt x="67" y="40"/>
                  <a:pt x="67" y="40"/>
                  <a:pt x="67" y="40"/>
                </a:cubicBezTo>
                <a:cubicBezTo>
                  <a:pt x="67" y="39"/>
                  <a:pt x="68" y="38"/>
                  <a:pt x="68" y="37"/>
                </a:cubicBezTo>
                <a:cubicBezTo>
                  <a:pt x="69" y="36"/>
                  <a:pt x="70" y="36"/>
                  <a:pt x="71" y="36"/>
                </a:cubicBezTo>
                <a:close/>
                <a:moveTo>
                  <a:pt x="72" y="9"/>
                </a:moveTo>
                <a:cubicBezTo>
                  <a:pt x="54" y="9"/>
                  <a:pt x="40" y="15"/>
                  <a:pt x="27" y="27"/>
                </a:cubicBezTo>
                <a:cubicBezTo>
                  <a:pt x="15" y="39"/>
                  <a:pt x="9" y="54"/>
                  <a:pt x="9" y="71"/>
                </a:cubicBezTo>
                <a:cubicBezTo>
                  <a:pt x="9" y="88"/>
                  <a:pt x="15" y="103"/>
                  <a:pt x="27" y="115"/>
                </a:cubicBezTo>
                <a:cubicBezTo>
                  <a:pt x="40" y="127"/>
                  <a:pt x="54" y="133"/>
                  <a:pt x="72" y="133"/>
                </a:cubicBezTo>
                <a:cubicBezTo>
                  <a:pt x="89" y="133"/>
                  <a:pt x="104" y="127"/>
                  <a:pt x="116" y="115"/>
                </a:cubicBezTo>
                <a:cubicBezTo>
                  <a:pt x="128" y="103"/>
                  <a:pt x="134" y="88"/>
                  <a:pt x="134" y="71"/>
                </a:cubicBezTo>
                <a:cubicBezTo>
                  <a:pt x="134" y="54"/>
                  <a:pt x="128" y="39"/>
                  <a:pt x="116" y="27"/>
                </a:cubicBezTo>
                <a:cubicBezTo>
                  <a:pt x="104" y="15"/>
                  <a:pt x="89" y="9"/>
                  <a:pt x="72" y="9"/>
                </a:cubicBezTo>
                <a:close/>
                <a:moveTo>
                  <a:pt x="72" y="0"/>
                </a:moveTo>
                <a:cubicBezTo>
                  <a:pt x="91" y="0"/>
                  <a:pt x="108" y="7"/>
                  <a:pt x="122" y="21"/>
                </a:cubicBezTo>
                <a:cubicBezTo>
                  <a:pt x="136" y="35"/>
                  <a:pt x="143" y="52"/>
                  <a:pt x="143" y="71"/>
                </a:cubicBezTo>
                <a:cubicBezTo>
                  <a:pt x="143" y="91"/>
                  <a:pt x="136" y="108"/>
                  <a:pt x="122" y="121"/>
                </a:cubicBezTo>
                <a:cubicBezTo>
                  <a:pt x="108" y="135"/>
                  <a:pt x="91" y="142"/>
                  <a:pt x="72" y="142"/>
                </a:cubicBezTo>
                <a:cubicBezTo>
                  <a:pt x="52" y="142"/>
                  <a:pt x="35" y="135"/>
                  <a:pt x="21" y="121"/>
                </a:cubicBezTo>
                <a:cubicBezTo>
                  <a:pt x="7" y="108"/>
                  <a:pt x="0" y="91"/>
                  <a:pt x="0" y="71"/>
                </a:cubicBezTo>
                <a:cubicBezTo>
                  <a:pt x="0" y="52"/>
                  <a:pt x="7" y="35"/>
                  <a:pt x="21" y="21"/>
                </a:cubicBezTo>
                <a:cubicBezTo>
                  <a:pt x="35" y="7"/>
                  <a:pt x="52" y="0"/>
                  <a:pt x="72" y="0"/>
                </a:cubicBezTo>
                <a:close/>
              </a:path>
            </a:pathLst>
          </a:custGeom>
          <a:solidFill>
            <a:srgbClr val="000000"/>
          </a:solidFill>
          <a:ln>
            <a:noFill/>
          </a:ln>
        </p:spPr>
        <p:style>
          <a:lnRef idx="0"/>
          <a:fillRef idx="0"/>
          <a:effectRef idx="0"/>
          <a:fontRef idx="minor"/>
        </p:style>
      </p:sp>
      <p:sp>
        <p:nvSpPr>
          <p:cNvPr id="785" name="CustomShape 93"/>
          <p:cNvSpPr/>
          <p:nvPr/>
        </p:nvSpPr>
        <p:spPr>
          <a:xfrm>
            <a:off x="1193400" y="1613160"/>
            <a:ext cx="278280" cy="273960"/>
          </a:xfrm>
          <a:custGeom>
            <a:avLst/>
            <a:gdLst/>
            <a:ahLst/>
            <a:rect l="l" t="t" r="r" b="b"/>
            <a:pathLst>
              <a:path w="145" h="142">
                <a:moveTo>
                  <a:pt x="73" y="10"/>
                </a:moveTo>
                <a:cubicBezTo>
                  <a:pt x="24" y="62"/>
                  <a:pt x="24" y="62"/>
                  <a:pt x="24" y="62"/>
                </a:cubicBezTo>
                <a:cubicBezTo>
                  <a:pt x="24" y="62"/>
                  <a:pt x="24" y="63"/>
                  <a:pt x="24" y="63"/>
                </a:cubicBezTo>
                <a:cubicBezTo>
                  <a:pt x="24" y="133"/>
                  <a:pt x="24" y="133"/>
                  <a:pt x="24" y="133"/>
                </a:cubicBezTo>
                <a:cubicBezTo>
                  <a:pt x="46" y="133"/>
                  <a:pt x="46" y="133"/>
                  <a:pt x="46" y="133"/>
                </a:cubicBezTo>
                <a:cubicBezTo>
                  <a:pt x="46" y="89"/>
                  <a:pt x="46" y="89"/>
                  <a:pt x="46" y="89"/>
                </a:cubicBezTo>
                <a:cubicBezTo>
                  <a:pt x="46" y="88"/>
                  <a:pt x="47" y="86"/>
                  <a:pt x="47" y="86"/>
                </a:cubicBezTo>
                <a:cubicBezTo>
                  <a:pt x="48" y="85"/>
                  <a:pt x="49" y="84"/>
                  <a:pt x="51" y="84"/>
                </a:cubicBezTo>
                <a:cubicBezTo>
                  <a:pt x="95" y="84"/>
                  <a:pt x="95" y="84"/>
                  <a:pt x="95" y="84"/>
                </a:cubicBezTo>
                <a:cubicBezTo>
                  <a:pt x="96" y="84"/>
                  <a:pt x="97" y="85"/>
                  <a:pt x="98" y="86"/>
                </a:cubicBezTo>
                <a:cubicBezTo>
                  <a:pt x="99" y="86"/>
                  <a:pt x="99" y="88"/>
                  <a:pt x="99" y="89"/>
                </a:cubicBezTo>
                <a:cubicBezTo>
                  <a:pt x="99" y="133"/>
                  <a:pt x="99" y="133"/>
                  <a:pt x="99" y="133"/>
                </a:cubicBezTo>
                <a:cubicBezTo>
                  <a:pt x="122" y="133"/>
                  <a:pt x="122" y="133"/>
                  <a:pt x="122" y="133"/>
                </a:cubicBezTo>
                <a:cubicBezTo>
                  <a:pt x="122" y="63"/>
                  <a:pt x="122" y="63"/>
                  <a:pt x="122" y="63"/>
                </a:cubicBezTo>
                <a:cubicBezTo>
                  <a:pt x="122" y="63"/>
                  <a:pt x="122" y="62"/>
                  <a:pt x="122" y="62"/>
                </a:cubicBezTo>
                <a:lnTo>
                  <a:pt x="73" y="10"/>
                </a:lnTo>
                <a:close/>
                <a:moveTo>
                  <a:pt x="73" y="0"/>
                </a:moveTo>
                <a:cubicBezTo>
                  <a:pt x="74" y="0"/>
                  <a:pt x="75" y="0"/>
                  <a:pt x="76" y="1"/>
                </a:cubicBezTo>
                <a:cubicBezTo>
                  <a:pt x="143" y="71"/>
                  <a:pt x="143" y="71"/>
                  <a:pt x="143" y="71"/>
                </a:cubicBezTo>
                <a:cubicBezTo>
                  <a:pt x="145" y="73"/>
                  <a:pt x="145" y="75"/>
                  <a:pt x="143" y="77"/>
                </a:cubicBezTo>
                <a:cubicBezTo>
                  <a:pt x="142" y="78"/>
                  <a:pt x="141" y="79"/>
                  <a:pt x="140" y="79"/>
                </a:cubicBezTo>
                <a:cubicBezTo>
                  <a:pt x="139" y="79"/>
                  <a:pt x="138" y="78"/>
                  <a:pt x="137" y="77"/>
                </a:cubicBezTo>
                <a:cubicBezTo>
                  <a:pt x="131" y="71"/>
                  <a:pt x="131" y="71"/>
                  <a:pt x="131" y="71"/>
                </a:cubicBezTo>
                <a:cubicBezTo>
                  <a:pt x="131" y="138"/>
                  <a:pt x="131" y="138"/>
                  <a:pt x="131" y="138"/>
                </a:cubicBezTo>
                <a:cubicBezTo>
                  <a:pt x="131" y="139"/>
                  <a:pt x="130" y="140"/>
                  <a:pt x="129" y="141"/>
                </a:cubicBezTo>
                <a:cubicBezTo>
                  <a:pt x="129" y="142"/>
                  <a:pt x="127" y="142"/>
                  <a:pt x="126" y="142"/>
                </a:cubicBezTo>
                <a:cubicBezTo>
                  <a:pt x="95" y="142"/>
                  <a:pt x="95" y="142"/>
                  <a:pt x="95" y="142"/>
                </a:cubicBezTo>
                <a:cubicBezTo>
                  <a:pt x="94" y="142"/>
                  <a:pt x="93" y="142"/>
                  <a:pt x="92" y="141"/>
                </a:cubicBezTo>
                <a:cubicBezTo>
                  <a:pt x="91" y="140"/>
                  <a:pt x="91" y="139"/>
                  <a:pt x="91" y="138"/>
                </a:cubicBezTo>
                <a:cubicBezTo>
                  <a:pt x="91" y="93"/>
                  <a:pt x="91" y="93"/>
                  <a:pt x="91" y="93"/>
                </a:cubicBezTo>
                <a:cubicBezTo>
                  <a:pt x="55" y="93"/>
                  <a:pt x="55" y="93"/>
                  <a:pt x="55" y="93"/>
                </a:cubicBezTo>
                <a:cubicBezTo>
                  <a:pt x="55" y="138"/>
                  <a:pt x="55" y="138"/>
                  <a:pt x="55" y="138"/>
                </a:cubicBezTo>
                <a:cubicBezTo>
                  <a:pt x="55" y="139"/>
                  <a:pt x="54" y="140"/>
                  <a:pt x="54" y="141"/>
                </a:cubicBezTo>
                <a:cubicBezTo>
                  <a:pt x="53" y="142"/>
                  <a:pt x="52" y="142"/>
                  <a:pt x="50" y="142"/>
                </a:cubicBezTo>
                <a:cubicBezTo>
                  <a:pt x="19" y="142"/>
                  <a:pt x="19" y="142"/>
                  <a:pt x="19" y="142"/>
                </a:cubicBezTo>
                <a:cubicBezTo>
                  <a:pt x="18" y="142"/>
                  <a:pt x="17" y="142"/>
                  <a:pt x="16" y="141"/>
                </a:cubicBezTo>
                <a:cubicBezTo>
                  <a:pt x="15" y="140"/>
                  <a:pt x="15" y="139"/>
                  <a:pt x="15" y="138"/>
                </a:cubicBezTo>
                <a:cubicBezTo>
                  <a:pt x="15" y="71"/>
                  <a:pt x="15" y="71"/>
                  <a:pt x="15" y="71"/>
                </a:cubicBezTo>
                <a:cubicBezTo>
                  <a:pt x="9" y="77"/>
                  <a:pt x="9" y="77"/>
                  <a:pt x="9" y="77"/>
                </a:cubicBezTo>
                <a:cubicBezTo>
                  <a:pt x="7" y="79"/>
                  <a:pt x="5" y="79"/>
                  <a:pt x="2" y="77"/>
                </a:cubicBezTo>
                <a:cubicBezTo>
                  <a:pt x="0" y="75"/>
                  <a:pt x="0" y="73"/>
                  <a:pt x="2" y="71"/>
                </a:cubicBezTo>
                <a:cubicBezTo>
                  <a:pt x="70" y="1"/>
                  <a:pt x="70" y="1"/>
                  <a:pt x="70" y="1"/>
                </a:cubicBezTo>
                <a:cubicBezTo>
                  <a:pt x="71" y="0"/>
                  <a:pt x="72" y="0"/>
                  <a:pt x="73" y="0"/>
                </a:cubicBezTo>
                <a:close/>
              </a:path>
            </a:pathLst>
          </a:custGeom>
          <a:solidFill>
            <a:srgbClr val="000000"/>
          </a:solidFill>
          <a:ln>
            <a:noFill/>
          </a:ln>
        </p:spPr>
        <p:style>
          <a:lnRef idx="0"/>
          <a:fillRef idx="0"/>
          <a:effectRef idx="0"/>
          <a:fontRef idx="minor"/>
        </p:style>
      </p:sp>
      <p:sp>
        <p:nvSpPr>
          <p:cNvPr id="786" name="CustomShape 94"/>
          <p:cNvSpPr/>
          <p:nvPr/>
        </p:nvSpPr>
        <p:spPr>
          <a:xfrm>
            <a:off x="1689120" y="1614960"/>
            <a:ext cx="272520" cy="270000"/>
          </a:xfrm>
          <a:custGeom>
            <a:avLst/>
            <a:gdLst/>
            <a:ahLst/>
            <a:rect l="l" t="t" r="r" b="b"/>
            <a:pathLst>
              <a:path w="142" h="140">
                <a:moveTo>
                  <a:pt x="9" y="33"/>
                </a:moveTo>
                <a:cubicBezTo>
                  <a:pt x="54" y="33"/>
                  <a:pt x="54" y="33"/>
                  <a:pt x="54" y="33"/>
                </a:cubicBezTo>
                <a:cubicBezTo>
                  <a:pt x="54" y="33"/>
                  <a:pt x="54" y="33"/>
                  <a:pt x="54" y="33"/>
                </a:cubicBezTo>
                <a:cubicBezTo>
                  <a:pt x="45" y="42"/>
                  <a:pt x="45" y="42"/>
                  <a:pt x="45" y="42"/>
                </a:cubicBezTo>
                <a:cubicBezTo>
                  <a:pt x="9" y="42"/>
                  <a:pt x="9" y="42"/>
                  <a:pt x="9" y="42"/>
                </a:cubicBezTo>
                <a:cubicBezTo>
                  <a:pt x="9" y="131"/>
                  <a:pt x="9" y="131"/>
                  <a:pt x="9" y="131"/>
                </a:cubicBezTo>
                <a:cubicBezTo>
                  <a:pt x="125" y="131"/>
                  <a:pt x="125" y="131"/>
                  <a:pt x="125" y="131"/>
                </a:cubicBezTo>
                <a:cubicBezTo>
                  <a:pt x="125" y="70"/>
                  <a:pt x="125" y="70"/>
                  <a:pt x="125" y="70"/>
                </a:cubicBezTo>
                <a:cubicBezTo>
                  <a:pt x="134" y="61"/>
                  <a:pt x="134" y="61"/>
                  <a:pt x="134" y="61"/>
                </a:cubicBezTo>
                <a:cubicBezTo>
                  <a:pt x="134" y="131"/>
                  <a:pt x="134" y="131"/>
                  <a:pt x="134" y="131"/>
                </a:cubicBezTo>
                <a:cubicBezTo>
                  <a:pt x="134" y="133"/>
                  <a:pt x="133" y="136"/>
                  <a:pt x="132" y="137"/>
                </a:cubicBezTo>
                <a:cubicBezTo>
                  <a:pt x="130" y="139"/>
                  <a:pt x="128" y="140"/>
                  <a:pt x="125" y="140"/>
                </a:cubicBezTo>
                <a:cubicBezTo>
                  <a:pt x="9" y="140"/>
                  <a:pt x="9" y="140"/>
                  <a:pt x="9" y="140"/>
                </a:cubicBezTo>
                <a:cubicBezTo>
                  <a:pt x="7" y="140"/>
                  <a:pt x="5" y="139"/>
                  <a:pt x="3" y="137"/>
                </a:cubicBezTo>
                <a:cubicBezTo>
                  <a:pt x="1" y="136"/>
                  <a:pt x="0" y="133"/>
                  <a:pt x="0" y="131"/>
                </a:cubicBezTo>
                <a:cubicBezTo>
                  <a:pt x="0" y="42"/>
                  <a:pt x="0" y="42"/>
                  <a:pt x="0" y="42"/>
                </a:cubicBezTo>
                <a:cubicBezTo>
                  <a:pt x="0" y="39"/>
                  <a:pt x="1" y="37"/>
                  <a:pt x="3" y="36"/>
                </a:cubicBezTo>
                <a:cubicBezTo>
                  <a:pt x="5" y="34"/>
                  <a:pt x="7" y="33"/>
                  <a:pt x="9" y="33"/>
                </a:cubicBezTo>
                <a:close/>
                <a:moveTo>
                  <a:pt x="112" y="0"/>
                </a:moveTo>
                <a:cubicBezTo>
                  <a:pt x="113" y="0"/>
                  <a:pt x="114" y="1"/>
                  <a:pt x="115" y="2"/>
                </a:cubicBezTo>
                <a:cubicBezTo>
                  <a:pt x="142" y="29"/>
                  <a:pt x="142" y="29"/>
                  <a:pt x="142" y="29"/>
                </a:cubicBezTo>
                <a:cubicBezTo>
                  <a:pt x="115" y="56"/>
                  <a:pt x="115" y="56"/>
                  <a:pt x="115" y="56"/>
                </a:cubicBezTo>
                <a:cubicBezTo>
                  <a:pt x="114" y="57"/>
                  <a:pt x="113" y="57"/>
                  <a:pt x="112" y="57"/>
                </a:cubicBezTo>
                <a:cubicBezTo>
                  <a:pt x="111" y="57"/>
                  <a:pt x="110" y="57"/>
                  <a:pt x="109" y="56"/>
                </a:cubicBezTo>
                <a:cubicBezTo>
                  <a:pt x="107" y="54"/>
                  <a:pt x="107" y="52"/>
                  <a:pt x="109" y="49"/>
                </a:cubicBezTo>
                <a:cubicBezTo>
                  <a:pt x="125" y="33"/>
                  <a:pt x="125" y="33"/>
                  <a:pt x="125" y="33"/>
                </a:cubicBezTo>
                <a:cubicBezTo>
                  <a:pt x="123" y="33"/>
                  <a:pt x="122" y="33"/>
                  <a:pt x="121" y="33"/>
                </a:cubicBezTo>
                <a:cubicBezTo>
                  <a:pt x="102" y="33"/>
                  <a:pt x="86" y="39"/>
                  <a:pt x="72" y="51"/>
                </a:cubicBezTo>
                <a:cubicBezTo>
                  <a:pt x="58" y="63"/>
                  <a:pt x="49" y="77"/>
                  <a:pt x="46" y="95"/>
                </a:cubicBezTo>
                <a:cubicBezTo>
                  <a:pt x="37" y="95"/>
                  <a:pt x="37" y="95"/>
                  <a:pt x="37" y="95"/>
                </a:cubicBezTo>
                <a:cubicBezTo>
                  <a:pt x="40" y="75"/>
                  <a:pt x="50" y="58"/>
                  <a:pt x="66" y="44"/>
                </a:cubicBezTo>
                <a:cubicBezTo>
                  <a:pt x="81" y="31"/>
                  <a:pt x="100" y="24"/>
                  <a:pt x="121" y="24"/>
                </a:cubicBezTo>
                <a:cubicBezTo>
                  <a:pt x="121" y="24"/>
                  <a:pt x="122" y="24"/>
                  <a:pt x="125" y="24"/>
                </a:cubicBezTo>
                <a:cubicBezTo>
                  <a:pt x="109" y="8"/>
                  <a:pt x="109" y="8"/>
                  <a:pt x="109" y="8"/>
                </a:cubicBezTo>
                <a:cubicBezTo>
                  <a:pt x="107" y="6"/>
                  <a:pt x="107" y="4"/>
                  <a:pt x="109" y="2"/>
                </a:cubicBezTo>
                <a:cubicBezTo>
                  <a:pt x="110" y="1"/>
                  <a:pt x="111" y="0"/>
                  <a:pt x="112" y="0"/>
                </a:cubicBezTo>
                <a:close/>
              </a:path>
            </a:pathLst>
          </a:custGeom>
          <a:solidFill>
            <a:srgbClr val="000000"/>
          </a:solidFill>
          <a:ln>
            <a:noFill/>
          </a:ln>
        </p:spPr>
        <p:style>
          <a:lnRef idx="0"/>
          <a:fillRef idx="0"/>
          <a:effectRef idx="0"/>
          <a:fontRef idx="minor"/>
        </p:style>
      </p:sp>
      <p:sp>
        <p:nvSpPr>
          <p:cNvPr id="787" name="CustomShape 95"/>
          <p:cNvSpPr/>
          <p:nvPr/>
        </p:nvSpPr>
        <p:spPr>
          <a:xfrm>
            <a:off x="4179600" y="1609200"/>
            <a:ext cx="278280" cy="281520"/>
          </a:xfrm>
          <a:custGeom>
            <a:avLst/>
            <a:gdLst/>
            <a:ahLst/>
            <a:rect l="l" t="t" r="r" b="b"/>
            <a:pathLst>
              <a:path w="145" h="146">
                <a:moveTo>
                  <a:pt x="134" y="107"/>
                </a:moveTo>
                <a:cubicBezTo>
                  <a:pt x="131" y="112"/>
                  <a:pt x="127" y="116"/>
                  <a:pt x="123" y="119"/>
                </a:cubicBezTo>
                <a:cubicBezTo>
                  <a:pt x="119" y="123"/>
                  <a:pt x="115" y="126"/>
                  <a:pt x="110" y="128"/>
                </a:cubicBezTo>
                <a:cubicBezTo>
                  <a:pt x="105" y="131"/>
                  <a:pt x="100" y="133"/>
                  <a:pt x="94" y="135"/>
                </a:cubicBezTo>
                <a:cubicBezTo>
                  <a:pt x="89" y="136"/>
                  <a:pt x="83" y="137"/>
                  <a:pt x="77" y="137"/>
                </a:cubicBezTo>
                <a:cubicBezTo>
                  <a:pt x="68" y="137"/>
                  <a:pt x="59" y="136"/>
                  <a:pt x="51" y="133"/>
                </a:cubicBezTo>
                <a:cubicBezTo>
                  <a:pt x="42" y="130"/>
                  <a:pt x="35" y="126"/>
                  <a:pt x="29" y="121"/>
                </a:cubicBezTo>
                <a:cubicBezTo>
                  <a:pt x="23" y="116"/>
                  <a:pt x="19" y="109"/>
                  <a:pt x="15" y="101"/>
                </a:cubicBezTo>
                <a:cubicBezTo>
                  <a:pt x="11" y="93"/>
                  <a:pt x="9" y="83"/>
                  <a:pt x="9" y="72"/>
                </a:cubicBezTo>
                <a:cubicBezTo>
                  <a:pt x="9" y="64"/>
                  <a:pt x="11" y="56"/>
                  <a:pt x="14" y="48"/>
                </a:cubicBezTo>
                <a:cubicBezTo>
                  <a:pt x="18" y="41"/>
                  <a:pt x="22" y="34"/>
                  <a:pt x="28" y="28"/>
                </a:cubicBezTo>
                <a:cubicBezTo>
                  <a:pt x="35" y="22"/>
                  <a:pt x="42" y="17"/>
                  <a:pt x="50" y="14"/>
                </a:cubicBezTo>
                <a:cubicBezTo>
                  <a:pt x="58" y="11"/>
                  <a:pt x="67" y="9"/>
                  <a:pt x="77" y="9"/>
                </a:cubicBezTo>
                <a:cubicBezTo>
                  <a:pt x="85" y="9"/>
                  <a:pt x="94" y="11"/>
                  <a:pt x="101" y="13"/>
                </a:cubicBezTo>
                <a:cubicBezTo>
                  <a:pt x="108" y="16"/>
                  <a:pt x="114" y="19"/>
                  <a:pt x="120" y="24"/>
                </a:cubicBezTo>
                <a:cubicBezTo>
                  <a:pt x="125" y="28"/>
                  <a:pt x="129" y="34"/>
                  <a:pt x="132" y="40"/>
                </a:cubicBezTo>
                <a:cubicBezTo>
                  <a:pt x="135" y="47"/>
                  <a:pt x="137" y="54"/>
                  <a:pt x="137" y="61"/>
                </a:cubicBezTo>
                <a:cubicBezTo>
                  <a:pt x="137" y="68"/>
                  <a:pt x="135" y="74"/>
                  <a:pt x="133" y="80"/>
                </a:cubicBezTo>
                <a:cubicBezTo>
                  <a:pt x="130" y="86"/>
                  <a:pt x="127" y="91"/>
                  <a:pt x="123" y="96"/>
                </a:cubicBezTo>
                <a:cubicBezTo>
                  <a:pt x="120" y="100"/>
                  <a:pt x="116" y="103"/>
                  <a:pt x="111" y="106"/>
                </a:cubicBezTo>
                <a:cubicBezTo>
                  <a:pt x="107" y="108"/>
                  <a:pt x="103" y="109"/>
                  <a:pt x="99" y="109"/>
                </a:cubicBezTo>
                <a:cubicBezTo>
                  <a:pt x="97" y="109"/>
                  <a:pt x="95" y="109"/>
                  <a:pt x="95" y="108"/>
                </a:cubicBezTo>
                <a:cubicBezTo>
                  <a:pt x="94" y="107"/>
                  <a:pt x="93" y="107"/>
                  <a:pt x="93" y="105"/>
                </a:cubicBezTo>
                <a:cubicBezTo>
                  <a:pt x="93" y="103"/>
                  <a:pt x="93" y="101"/>
                  <a:pt x="94" y="100"/>
                </a:cubicBezTo>
                <a:cubicBezTo>
                  <a:pt x="94" y="97"/>
                  <a:pt x="95" y="94"/>
                  <a:pt x="96" y="92"/>
                </a:cubicBezTo>
                <a:cubicBezTo>
                  <a:pt x="120" y="32"/>
                  <a:pt x="120" y="32"/>
                  <a:pt x="120" y="32"/>
                </a:cubicBezTo>
                <a:cubicBezTo>
                  <a:pt x="111" y="32"/>
                  <a:pt x="111" y="32"/>
                  <a:pt x="111" y="32"/>
                </a:cubicBezTo>
                <a:cubicBezTo>
                  <a:pt x="107" y="42"/>
                  <a:pt x="107" y="42"/>
                  <a:pt x="107" y="42"/>
                </a:cubicBezTo>
                <a:cubicBezTo>
                  <a:pt x="105" y="38"/>
                  <a:pt x="102" y="36"/>
                  <a:pt x="98" y="33"/>
                </a:cubicBezTo>
                <a:cubicBezTo>
                  <a:pt x="93" y="30"/>
                  <a:pt x="86" y="29"/>
                  <a:pt x="79" y="29"/>
                </a:cubicBezTo>
                <a:cubicBezTo>
                  <a:pt x="71" y="29"/>
                  <a:pt x="64" y="31"/>
                  <a:pt x="58" y="34"/>
                </a:cubicBezTo>
                <a:cubicBezTo>
                  <a:pt x="52" y="38"/>
                  <a:pt x="46" y="43"/>
                  <a:pt x="42" y="49"/>
                </a:cubicBezTo>
                <a:cubicBezTo>
                  <a:pt x="38" y="55"/>
                  <a:pt x="34" y="61"/>
                  <a:pt x="32" y="68"/>
                </a:cubicBezTo>
                <a:cubicBezTo>
                  <a:pt x="29" y="74"/>
                  <a:pt x="28" y="81"/>
                  <a:pt x="28" y="87"/>
                </a:cubicBezTo>
                <a:cubicBezTo>
                  <a:pt x="28" y="92"/>
                  <a:pt x="29" y="96"/>
                  <a:pt x="31" y="99"/>
                </a:cubicBezTo>
                <a:cubicBezTo>
                  <a:pt x="32" y="103"/>
                  <a:pt x="34" y="106"/>
                  <a:pt x="37" y="109"/>
                </a:cubicBezTo>
                <a:cubicBezTo>
                  <a:pt x="40" y="112"/>
                  <a:pt x="43" y="114"/>
                  <a:pt x="46" y="116"/>
                </a:cubicBezTo>
                <a:cubicBezTo>
                  <a:pt x="54" y="119"/>
                  <a:pt x="64" y="119"/>
                  <a:pt x="74" y="115"/>
                </a:cubicBezTo>
                <a:cubicBezTo>
                  <a:pt x="78" y="114"/>
                  <a:pt x="81" y="112"/>
                  <a:pt x="85" y="109"/>
                </a:cubicBezTo>
                <a:cubicBezTo>
                  <a:pt x="85" y="111"/>
                  <a:pt x="86" y="112"/>
                  <a:pt x="88" y="114"/>
                </a:cubicBezTo>
                <a:cubicBezTo>
                  <a:pt x="90" y="117"/>
                  <a:pt x="94" y="118"/>
                  <a:pt x="99" y="118"/>
                </a:cubicBezTo>
                <a:cubicBezTo>
                  <a:pt x="104" y="118"/>
                  <a:pt x="110" y="116"/>
                  <a:pt x="115" y="113"/>
                </a:cubicBezTo>
                <a:cubicBezTo>
                  <a:pt x="120" y="111"/>
                  <a:pt x="125" y="107"/>
                  <a:pt x="130" y="101"/>
                </a:cubicBezTo>
                <a:cubicBezTo>
                  <a:pt x="135" y="96"/>
                  <a:pt x="139" y="90"/>
                  <a:pt x="141" y="83"/>
                </a:cubicBezTo>
                <a:cubicBezTo>
                  <a:pt x="144" y="76"/>
                  <a:pt x="145" y="69"/>
                  <a:pt x="145" y="61"/>
                </a:cubicBezTo>
                <a:cubicBezTo>
                  <a:pt x="145" y="52"/>
                  <a:pt x="144" y="43"/>
                  <a:pt x="140" y="36"/>
                </a:cubicBezTo>
                <a:cubicBezTo>
                  <a:pt x="137" y="29"/>
                  <a:pt x="132" y="22"/>
                  <a:pt x="125" y="17"/>
                </a:cubicBezTo>
                <a:cubicBezTo>
                  <a:pt x="119" y="12"/>
                  <a:pt x="112" y="7"/>
                  <a:pt x="103" y="5"/>
                </a:cubicBezTo>
                <a:cubicBezTo>
                  <a:pt x="95" y="2"/>
                  <a:pt x="86" y="0"/>
                  <a:pt x="77" y="0"/>
                </a:cubicBezTo>
                <a:cubicBezTo>
                  <a:pt x="66" y="0"/>
                  <a:pt x="57" y="2"/>
                  <a:pt x="47" y="6"/>
                </a:cubicBezTo>
                <a:cubicBezTo>
                  <a:pt x="38" y="9"/>
                  <a:pt x="30" y="14"/>
                  <a:pt x="23" y="21"/>
                </a:cubicBezTo>
                <a:cubicBezTo>
                  <a:pt x="16" y="27"/>
                  <a:pt x="11" y="35"/>
                  <a:pt x="6" y="44"/>
                </a:cubicBezTo>
                <a:cubicBezTo>
                  <a:pt x="2" y="53"/>
                  <a:pt x="0" y="62"/>
                  <a:pt x="0" y="72"/>
                </a:cubicBezTo>
                <a:cubicBezTo>
                  <a:pt x="0" y="85"/>
                  <a:pt x="2" y="96"/>
                  <a:pt x="7" y="106"/>
                </a:cubicBezTo>
                <a:cubicBezTo>
                  <a:pt x="11" y="115"/>
                  <a:pt x="17" y="123"/>
                  <a:pt x="24" y="128"/>
                </a:cubicBezTo>
                <a:cubicBezTo>
                  <a:pt x="32" y="134"/>
                  <a:pt x="40" y="139"/>
                  <a:pt x="49" y="142"/>
                </a:cubicBezTo>
                <a:cubicBezTo>
                  <a:pt x="57" y="144"/>
                  <a:pt x="67" y="146"/>
                  <a:pt x="77" y="146"/>
                </a:cubicBezTo>
                <a:cubicBezTo>
                  <a:pt x="84" y="146"/>
                  <a:pt x="90" y="145"/>
                  <a:pt x="96" y="143"/>
                </a:cubicBezTo>
                <a:cubicBezTo>
                  <a:pt x="103" y="142"/>
                  <a:pt x="109" y="139"/>
                  <a:pt x="114" y="136"/>
                </a:cubicBezTo>
                <a:cubicBezTo>
                  <a:pt x="120" y="133"/>
                  <a:pt x="125" y="129"/>
                  <a:pt x="130" y="125"/>
                </a:cubicBezTo>
                <a:cubicBezTo>
                  <a:pt x="136" y="120"/>
                  <a:pt x="140" y="115"/>
                  <a:pt x="143" y="110"/>
                </a:cubicBezTo>
                <a:cubicBezTo>
                  <a:pt x="143" y="110"/>
                  <a:pt x="144" y="105"/>
                  <a:pt x="141" y="104"/>
                </a:cubicBezTo>
                <a:cubicBezTo>
                  <a:pt x="137" y="104"/>
                  <a:pt x="134" y="107"/>
                  <a:pt x="134" y="107"/>
                </a:cubicBezTo>
                <a:close/>
                <a:moveTo>
                  <a:pt x="103" y="53"/>
                </a:moveTo>
                <a:cubicBezTo>
                  <a:pt x="89" y="87"/>
                  <a:pt x="89" y="87"/>
                  <a:pt x="89" y="87"/>
                </a:cubicBezTo>
                <a:cubicBezTo>
                  <a:pt x="87" y="91"/>
                  <a:pt x="85" y="95"/>
                  <a:pt x="82" y="98"/>
                </a:cubicBezTo>
                <a:cubicBezTo>
                  <a:pt x="80" y="101"/>
                  <a:pt x="77" y="103"/>
                  <a:pt x="75" y="105"/>
                </a:cubicBezTo>
                <a:cubicBezTo>
                  <a:pt x="72" y="106"/>
                  <a:pt x="70" y="108"/>
                  <a:pt x="67" y="108"/>
                </a:cubicBezTo>
                <a:cubicBezTo>
                  <a:pt x="61" y="110"/>
                  <a:pt x="55" y="109"/>
                  <a:pt x="51" y="107"/>
                </a:cubicBezTo>
                <a:cubicBezTo>
                  <a:pt x="48" y="106"/>
                  <a:pt x="45" y="105"/>
                  <a:pt x="44" y="103"/>
                </a:cubicBezTo>
                <a:cubicBezTo>
                  <a:pt x="42" y="101"/>
                  <a:pt x="40" y="98"/>
                  <a:pt x="39" y="96"/>
                </a:cubicBezTo>
                <a:cubicBezTo>
                  <a:pt x="38" y="93"/>
                  <a:pt x="37" y="90"/>
                  <a:pt x="37" y="87"/>
                </a:cubicBezTo>
                <a:cubicBezTo>
                  <a:pt x="37" y="83"/>
                  <a:pt x="38" y="77"/>
                  <a:pt x="40" y="71"/>
                </a:cubicBezTo>
                <a:cubicBezTo>
                  <a:pt x="42" y="65"/>
                  <a:pt x="45" y="60"/>
                  <a:pt x="49" y="55"/>
                </a:cubicBezTo>
                <a:cubicBezTo>
                  <a:pt x="53" y="50"/>
                  <a:pt x="57" y="46"/>
                  <a:pt x="62" y="42"/>
                </a:cubicBezTo>
                <a:cubicBezTo>
                  <a:pt x="67" y="39"/>
                  <a:pt x="72" y="38"/>
                  <a:pt x="78" y="38"/>
                </a:cubicBezTo>
                <a:cubicBezTo>
                  <a:pt x="81" y="38"/>
                  <a:pt x="83" y="38"/>
                  <a:pt x="86" y="38"/>
                </a:cubicBezTo>
                <a:cubicBezTo>
                  <a:pt x="89" y="39"/>
                  <a:pt x="91" y="40"/>
                  <a:pt x="93" y="41"/>
                </a:cubicBezTo>
                <a:cubicBezTo>
                  <a:pt x="96" y="42"/>
                  <a:pt x="97" y="44"/>
                  <a:pt x="99" y="46"/>
                </a:cubicBezTo>
                <a:cubicBezTo>
                  <a:pt x="101" y="48"/>
                  <a:pt x="102" y="50"/>
                  <a:pt x="103" y="53"/>
                </a:cubicBezTo>
                <a:close/>
              </a:path>
            </a:pathLst>
          </a:custGeom>
          <a:solidFill>
            <a:srgbClr val="000000"/>
          </a:solidFill>
          <a:ln>
            <a:noFill/>
          </a:ln>
        </p:spPr>
        <p:style>
          <a:lnRef idx="0"/>
          <a:fillRef idx="0"/>
          <a:effectRef idx="0"/>
          <a:fontRef idx="minor"/>
        </p:style>
      </p:sp>
      <p:sp>
        <p:nvSpPr>
          <p:cNvPr id="788" name="CustomShape 96"/>
          <p:cNvSpPr/>
          <p:nvPr/>
        </p:nvSpPr>
        <p:spPr>
          <a:xfrm>
            <a:off x="4674600" y="1613160"/>
            <a:ext cx="272520" cy="273960"/>
          </a:xfrm>
          <a:custGeom>
            <a:avLst/>
            <a:gdLst/>
            <a:ahLst/>
            <a:rect l="l" t="t" r="r" b="b"/>
            <a:pathLst>
              <a:path w="142" h="142">
                <a:moveTo>
                  <a:pt x="25" y="100"/>
                </a:moveTo>
                <a:cubicBezTo>
                  <a:pt x="21" y="100"/>
                  <a:pt x="17" y="102"/>
                  <a:pt x="14" y="105"/>
                </a:cubicBezTo>
                <a:cubicBezTo>
                  <a:pt x="10" y="109"/>
                  <a:pt x="9" y="113"/>
                  <a:pt x="9" y="117"/>
                </a:cubicBezTo>
                <a:cubicBezTo>
                  <a:pt x="9" y="122"/>
                  <a:pt x="10" y="126"/>
                  <a:pt x="14" y="129"/>
                </a:cubicBezTo>
                <a:cubicBezTo>
                  <a:pt x="17" y="132"/>
                  <a:pt x="21" y="133"/>
                  <a:pt x="25" y="133"/>
                </a:cubicBezTo>
                <a:cubicBezTo>
                  <a:pt x="30" y="133"/>
                  <a:pt x="33" y="132"/>
                  <a:pt x="37" y="129"/>
                </a:cubicBezTo>
                <a:cubicBezTo>
                  <a:pt x="40" y="126"/>
                  <a:pt x="42" y="122"/>
                  <a:pt x="42" y="117"/>
                </a:cubicBezTo>
                <a:cubicBezTo>
                  <a:pt x="42" y="113"/>
                  <a:pt x="40" y="109"/>
                  <a:pt x="37" y="105"/>
                </a:cubicBezTo>
                <a:cubicBezTo>
                  <a:pt x="33" y="102"/>
                  <a:pt x="30" y="100"/>
                  <a:pt x="25" y="100"/>
                </a:cubicBezTo>
                <a:close/>
                <a:moveTo>
                  <a:pt x="25" y="92"/>
                </a:moveTo>
                <a:cubicBezTo>
                  <a:pt x="32" y="92"/>
                  <a:pt x="38" y="94"/>
                  <a:pt x="43" y="99"/>
                </a:cubicBezTo>
                <a:cubicBezTo>
                  <a:pt x="48" y="104"/>
                  <a:pt x="50" y="110"/>
                  <a:pt x="50" y="117"/>
                </a:cubicBezTo>
                <a:cubicBezTo>
                  <a:pt x="50" y="124"/>
                  <a:pt x="48" y="130"/>
                  <a:pt x="43" y="135"/>
                </a:cubicBezTo>
                <a:cubicBezTo>
                  <a:pt x="38" y="140"/>
                  <a:pt x="32" y="142"/>
                  <a:pt x="25" y="142"/>
                </a:cubicBezTo>
                <a:cubicBezTo>
                  <a:pt x="18" y="142"/>
                  <a:pt x="12" y="140"/>
                  <a:pt x="8" y="135"/>
                </a:cubicBezTo>
                <a:cubicBezTo>
                  <a:pt x="3" y="130"/>
                  <a:pt x="0" y="124"/>
                  <a:pt x="0" y="117"/>
                </a:cubicBezTo>
                <a:cubicBezTo>
                  <a:pt x="0" y="110"/>
                  <a:pt x="3" y="104"/>
                  <a:pt x="8" y="99"/>
                </a:cubicBezTo>
                <a:cubicBezTo>
                  <a:pt x="12" y="94"/>
                  <a:pt x="18" y="92"/>
                  <a:pt x="25" y="92"/>
                </a:cubicBezTo>
                <a:close/>
                <a:moveTo>
                  <a:pt x="14" y="46"/>
                </a:moveTo>
                <a:cubicBezTo>
                  <a:pt x="37" y="46"/>
                  <a:pt x="57" y="54"/>
                  <a:pt x="73" y="69"/>
                </a:cubicBezTo>
                <a:cubicBezTo>
                  <a:pt x="88" y="85"/>
                  <a:pt x="96" y="105"/>
                  <a:pt x="96" y="129"/>
                </a:cubicBezTo>
                <a:cubicBezTo>
                  <a:pt x="96" y="130"/>
                  <a:pt x="96" y="131"/>
                  <a:pt x="95" y="132"/>
                </a:cubicBezTo>
                <a:cubicBezTo>
                  <a:pt x="94" y="133"/>
                  <a:pt x="93" y="133"/>
                  <a:pt x="92" y="133"/>
                </a:cubicBezTo>
                <a:cubicBezTo>
                  <a:pt x="90" y="133"/>
                  <a:pt x="89" y="133"/>
                  <a:pt x="89" y="132"/>
                </a:cubicBezTo>
                <a:cubicBezTo>
                  <a:pt x="88" y="131"/>
                  <a:pt x="87" y="130"/>
                  <a:pt x="87" y="129"/>
                </a:cubicBezTo>
                <a:cubicBezTo>
                  <a:pt x="87" y="107"/>
                  <a:pt x="80" y="90"/>
                  <a:pt x="66" y="76"/>
                </a:cubicBezTo>
                <a:cubicBezTo>
                  <a:pt x="52" y="62"/>
                  <a:pt x="35" y="55"/>
                  <a:pt x="14" y="55"/>
                </a:cubicBezTo>
                <a:cubicBezTo>
                  <a:pt x="12" y="55"/>
                  <a:pt x="11" y="54"/>
                  <a:pt x="11" y="54"/>
                </a:cubicBezTo>
                <a:cubicBezTo>
                  <a:pt x="10" y="53"/>
                  <a:pt x="9" y="51"/>
                  <a:pt x="9" y="50"/>
                </a:cubicBezTo>
                <a:cubicBezTo>
                  <a:pt x="9" y="49"/>
                  <a:pt x="10" y="48"/>
                  <a:pt x="11" y="47"/>
                </a:cubicBezTo>
                <a:cubicBezTo>
                  <a:pt x="11" y="46"/>
                  <a:pt x="12" y="46"/>
                  <a:pt x="14" y="46"/>
                </a:cubicBezTo>
                <a:close/>
                <a:moveTo>
                  <a:pt x="14" y="0"/>
                </a:moveTo>
                <a:cubicBezTo>
                  <a:pt x="31" y="0"/>
                  <a:pt x="48" y="3"/>
                  <a:pt x="63" y="10"/>
                </a:cubicBezTo>
                <a:cubicBezTo>
                  <a:pt x="79" y="17"/>
                  <a:pt x="93" y="26"/>
                  <a:pt x="104" y="37"/>
                </a:cubicBezTo>
                <a:cubicBezTo>
                  <a:pt x="116" y="49"/>
                  <a:pt x="125" y="63"/>
                  <a:pt x="132" y="78"/>
                </a:cubicBezTo>
                <a:cubicBezTo>
                  <a:pt x="138" y="94"/>
                  <a:pt x="142" y="111"/>
                  <a:pt x="142" y="128"/>
                </a:cubicBezTo>
                <a:cubicBezTo>
                  <a:pt x="142" y="129"/>
                  <a:pt x="142" y="130"/>
                  <a:pt x="141" y="131"/>
                </a:cubicBezTo>
                <a:cubicBezTo>
                  <a:pt x="140" y="132"/>
                  <a:pt x="139" y="133"/>
                  <a:pt x="137" y="133"/>
                </a:cubicBezTo>
                <a:cubicBezTo>
                  <a:pt x="136" y="133"/>
                  <a:pt x="135" y="132"/>
                  <a:pt x="134" y="131"/>
                </a:cubicBezTo>
                <a:cubicBezTo>
                  <a:pt x="133" y="130"/>
                  <a:pt x="133" y="129"/>
                  <a:pt x="133" y="128"/>
                </a:cubicBezTo>
                <a:cubicBezTo>
                  <a:pt x="133" y="107"/>
                  <a:pt x="128" y="87"/>
                  <a:pt x="117" y="68"/>
                </a:cubicBezTo>
                <a:cubicBezTo>
                  <a:pt x="106" y="50"/>
                  <a:pt x="92" y="36"/>
                  <a:pt x="74" y="25"/>
                </a:cubicBezTo>
                <a:cubicBezTo>
                  <a:pt x="55" y="14"/>
                  <a:pt x="35" y="9"/>
                  <a:pt x="14" y="9"/>
                </a:cubicBezTo>
                <a:cubicBezTo>
                  <a:pt x="12" y="9"/>
                  <a:pt x="11" y="9"/>
                  <a:pt x="11" y="8"/>
                </a:cubicBezTo>
                <a:cubicBezTo>
                  <a:pt x="10" y="7"/>
                  <a:pt x="9" y="6"/>
                  <a:pt x="9" y="4"/>
                </a:cubicBezTo>
                <a:cubicBezTo>
                  <a:pt x="9" y="3"/>
                  <a:pt x="10" y="2"/>
                  <a:pt x="11" y="1"/>
                </a:cubicBezTo>
                <a:cubicBezTo>
                  <a:pt x="11" y="0"/>
                  <a:pt x="12" y="0"/>
                  <a:pt x="14" y="0"/>
                </a:cubicBezTo>
                <a:close/>
              </a:path>
            </a:pathLst>
          </a:custGeom>
          <a:solidFill>
            <a:srgbClr val="000000"/>
          </a:solidFill>
          <a:ln>
            <a:noFill/>
          </a:ln>
        </p:spPr>
        <p:style>
          <a:lnRef idx="0"/>
          <a:fillRef idx="0"/>
          <a:effectRef idx="0"/>
          <a:fontRef idx="minor"/>
        </p:style>
      </p:sp>
      <p:sp>
        <p:nvSpPr>
          <p:cNvPr id="789" name="CustomShape 97"/>
          <p:cNvSpPr/>
          <p:nvPr/>
        </p:nvSpPr>
        <p:spPr>
          <a:xfrm>
            <a:off x="5166000" y="1628640"/>
            <a:ext cx="274680" cy="243000"/>
          </a:xfrm>
          <a:custGeom>
            <a:avLst/>
            <a:gdLst/>
            <a:ahLst/>
            <a:rect l="l" t="t" r="r" b="b"/>
            <a:pathLst>
              <a:path w="143" h="126">
                <a:moveTo>
                  <a:pt x="31" y="63"/>
                </a:moveTo>
                <a:cubicBezTo>
                  <a:pt x="85" y="63"/>
                  <a:pt x="85" y="63"/>
                  <a:pt x="85" y="63"/>
                </a:cubicBezTo>
                <a:cubicBezTo>
                  <a:pt x="86" y="63"/>
                  <a:pt x="87" y="64"/>
                  <a:pt x="88" y="65"/>
                </a:cubicBezTo>
                <a:cubicBezTo>
                  <a:pt x="89" y="65"/>
                  <a:pt x="89" y="66"/>
                  <a:pt x="89" y="68"/>
                </a:cubicBezTo>
                <a:cubicBezTo>
                  <a:pt x="89" y="69"/>
                  <a:pt x="89" y="70"/>
                  <a:pt x="88" y="71"/>
                </a:cubicBezTo>
                <a:cubicBezTo>
                  <a:pt x="87" y="72"/>
                  <a:pt x="86" y="72"/>
                  <a:pt x="85" y="72"/>
                </a:cubicBezTo>
                <a:cubicBezTo>
                  <a:pt x="31" y="72"/>
                  <a:pt x="31" y="72"/>
                  <a:pt x="31" y="72"/>
                </a:cubicBezTo>
                <a:cubicBezTo>
                  <a:pt x="30" y="72"/>
                  <a:pt x="29" y="72"/>
                  <a:pt x="28" y="71"/>
                </a:cubicBezTo>
                <a:cubicBezTo>
                  <a:pt x="27" y="70"/>
                  <a:pt x="26" y="69"/>
                  <a:pt x="26" y="68"/>
                </a:cubicBezTo>
                <a:cubicBezTo>
                  <a:pt x="26" y="66"/>
                  <a:pt x="27" y="65"/>
                  <a:pt x="28" y="65"/>
                </a:cubicBezTo>
                <a:cubicBezTo>
                  <a:pt x="29" y="64"/>
                  <a:pt x="30" y="63"/>
                  <a:pt x="31" y="63"/>
                </a:cubicBezTo>
                <a:close/>
                <a:moveTo>
                  <a:pt x="31" y="45"/>
                </a:moveTo>
                <a:cubicBezTo>
                  <a:pt x="111" y="45"/>
                  <a:pt x="111" y="45"/>
                  <a:pt x="111" y="45"/>
                </a:cubicBezTo>
                <a:cubicBezTo>
                  <a:pt x="113" y="45"/>
                  <a:pt x="114" y="46"/>
                  <a:pt x="115" y="47"/>
                </a:cubicBezTo>
                <a:cubicBezTo>
                  <a:pt x="115" y="47"/>
                  <a:pt x="116" y="48"/>
                  <a:pt x="116" y="50"/>
                </a:cubicBezTo>
                <a:cubicBezTo>
                  <a:pt x="116" y="51"/>
                  <a:pt x="115" y="52"/>
                  <a:pt x="115" y="53"/>
                </a:cubicBezTo>
                <a:cubicBezTo>
                  <a:pt x="114" y="54"/>
                  <a:pt x="113" y="54"/>
                  <a:pt x="111" y="54"/>
                </a:cubicBezTo>
                <a:cubicBezTo>
                  <a:pt x="31" y="54"/>
                  <a:pt x="31" y="54"/>
                  <a:pt x="31" y="54"/>
                </a:cubicBezTo>
                <a:cubicBezTo>
                  <a:pt x="30" y="54"/>
                  <a:pt x="29" y="54"/>
                  <a:pt x="28" y="53"/>
                </a:cubicBezTo>
                <a:cubicBezTo>
                  <a:pt x="27" y="52"/>
                  <a:pt x="26" y="51"/>
                  <a:pt x="26" y="50"/>
                </a:cubicBezTo>
                <a:cubicBezTo>
                  <a:pt x="26" y="48"/>
                  <a:pt x="27" y="47"/>
                  <a:pt x="28" y="47"/>
                </a:cubicBezTo>
                <a:cubicBezTo>
                  <a:pt x="29" y="46"/>
                  <a:pt x="30" y="45"/>
                  <a:pt x="31" y="45"/>
                </a:cubicBezTo>
                <a:close/>
                <a:moveTo>
                  <a:pt x="31" y="27"/>
                </a:moveTo>
                <a:cubicBezTo>
                  <a:pt x="111" y="27"/>
                  <a:pt x="111" y="27"/>
                  <a:pt x="111" y="27"/>
                </a:cubicBezTo>
                <a:cubicBezTo>
                  <a:pt x="113" y="27"/>
                  <a:pt x="114" y="28"/>
                  <a:pt x="115" y="29"/>
                </a:cubicBezTo>
                <a:cubicBezTo>
                  <a:pt x="115" y="30"/>
                  <a:pt x="116" y="31"/>
                  <a:pt x="116" y="32"/>
                </a:cubicBezTo>
                <a:cubicBezTo>
                  <a:pt x="116" y="33"/>
                  <a:pt x="115" y="34"/>
                  <a:pt x="115" y="35"/>
                </a:cubicBezTo>
                <a:cubicBezTo>
                  <a:pt x="114" y="36"/>
                  <a:pt x="113" y="36"/>
                  <a:pt x="111" y="36"/>
                </a:cubicBezTo>
                <a:cubicBezTo>
                  <a:pt x="31" y="36"/>
                  <a:pt x="31" y="36"/>
                  <a:pt x="31" y="36"/>
                </a:cubicBezTo>
                <a:cubicBezTo>
                  <a:pt x="30" y="36"/>
                  <a:pt x="29" y="36"/>
                  <a:pt x="28" y="35"/>
                </a:cubicBezTo>
                <a:cubicBezTo>
                  <a:pt x="27" y="34"/>
                  <a:pt x="26" y="33"/>
                  <a:pt x="26" y="32"/>
                </a:cubicBezTo>
                <a:cubicBezTo>
                  <a:pt x="26" y="31"/>
                  <a:pt x="27" y="30"/>
                  <a:pt x="28" y="29"/>
                </a:cubicBezTo>
                <a:cubicBezTo>
                  <a:pt x="29" y="28"/>
                  <a:pt x="30" y="27"/>
                  <a:pt x="31" y="27"/>
                </a:cubicBezTo>
                <a:close/>
                <a:moveTo>
                  <a:pt x="9" y="9"/>
                </a:moveTo>
                <a:cubicBezTo>
                  <a:pt x="9" y="90"/>
                  <a:pt x="9" y="90"/>
                  <a:pt x="9" y="90"/>
                </a:cubicBezTo>
                <a:cubicBezTo>
                  <a:pt x="35" y="90"/>
                  <a:pt x="35" y="90"/>
                  <a:pt x="35" y="90"/>
                </a:cubicBezTo>
                <a:cubicBezTo>
                  <a:pt x="35" y="110"/>
                  <a:pt x="35" y="110"/>
                  <a:pt x="35" y="110"/>
                </a:cubicBezTo>
                <a:cubicBezTo>
                  <a:pt x="56" y="90"/>
                  <a:pt x="56" y="90"/>
                  <a:pt x="56" y="90"/>
                </a:cubicBezTo>
                <a:cubicBezTo>
                  <a:pt x="134" y="90"/>
                  <a:pt x="134" y="90"/>
                  <a:pt x="134" y="90"/>
                </a:cubicBezTo>
                <a:cubicBezTo>
                  <a:pt x="134" y="9"/>
                  <a:pt x="134" y="9"/>
                  <a:pt x="134" y="9"/>
                </a:cubicBezTo>
                <a:lnTo>
                  <a:pt x="9" y="9"/>
                </a:lnTo>
                <a:close/>
                <a:moveTo>
                  <a:pt x="9" y="0"/>
                </a:moveTo>
                <a:cubicBezTo>
                  <a:pt x="134" y="0"/>
                  <a:pt x="134" y="0"/>
                  <a:pt x="134" y="0"/>
                </a:cubicBezTo>
                <a:cubicBezTo>
                  <a:pt x="136" y="0"/>
                  <a:pt x="138" y="1"/>
                  <a:pt x="140" y="3"/>
                </a:cubicBezTo>
                <a:cubicBezTo>
                  <a:pt x="142" y="5"/>
                  <a:pt x="143" y="7"/>
                  <a:pt x="143" y="9"/>
                </a:cubicBezTo>
                <a:cubicBezTo>
                  <a:pt x="143" y="90"/>
                  <a:pt x="143" y="90"/>
                  <a:pt x="143" y="90"/>
                </a:cubicBezTo>
                <a:cubicBezTo>
                  <a:pt x="143" y="93"/>
                  <a:pt x="142" y="95"/>
                  <a:pt x="140" y="96"/>
                </a:cubicBezTo>
                <a:cubicBezTo>
                  <a:pt x="138" y="98"/>
                  <a:pt x="136" y="99"/>
                  <a:pt x="134" y="99"/>
                </a:cubicBezTo>
                <a:cubicBezTo>
                  <a:pt x="60" y="99"/>
                  <a:pt x="60" y="99"/>
                  <a:pt x="60" y="99"/>
                </a:cubicBezTo>
                <a:cubicBezTo>
                  <a:pt x="34" y="124"/>
                  <a:pt x="34" y="124"/>
                  <a:pt x="34" y="124"/>
                </a:cubicBezTo>
                <a:cubicBezTo>
                  <a:pt x="33" y="125"/>
                  <a:pt x="32" y="126"/>
                  <a:pt x="31" y="126"/>
                </a:cubicBezTo>
                <a:cubicBezTo>
                  <a:pt x="30" y="126"/>
                  <a:pt x="30" y="126"/>
                  <a:pt x="29" y="125"/>
                </a:cubicBezTo>
                <a:cubicBezTo>
                  <a:pt x="27" y="125"/>
                  <a:pt x="26" y="123"/>
                  <a:pt x="26" y="121"/>
                </a:cubicBezTo>
                <a:cubicBezTo>
                  <a:pt x="26" y="99"/>
                  <a:pt x="26" y="99"/>
                  <a:pt x="26" y="99"/>
                </a:cubicBezTo>
                <a:cubicBezTo>
                  <a:pt x="9" y="99"/>
                  <a:pt x="9" y="99"/>
                  <a:pt x="9" y="99"/>
                </a:cubicBezTo>
                <a:cubicBezTo>
                  <a:pt x="6" y="99"/>
                  <a:pt x="4" y="98"/>
                  <a:pt x="2" y="96"/>
                </a:cubicBezTo>
                <a:cubicBezTo>
                  <a:pt x="1" y="95"/>
                  <a:pt x="0" y="93"/>
                  <a:pt x="0" y="90"/>
                </a:cubicBezTo>
                <a:cubicBezTo>
                  <a:pt x="0" y="9"/>
                  <a:pt x="0" y="9"/>
                  <a:pt x="0" y="9"/>
                </a:cubicBezTo>
                <a:cubicBezTo>
                  <a:pt x="0" y="7"/>
                  <a:pt x="1" y="5"/>
                  <a:pt x="2" y="3"/>
                </a:cubicBezTo>
                <a:cubicBezTo>
                  <a:pt x="4" y="1"/>
                  <a:pt x="6" y="0"/>
                  <a:pt x="9" y="0"/>
                </a:cubicBezTo>
                <a:close/>
              </a:path>
            </a:pathLst>
          </a:custGeom>
          <a:solidFill>
            <a:srgbClr val="000000"/>
          </a:solidFill>
          <a:ln>
            <a:noFill/>
          </a:ln>
        </p:spPr>
        <p:style>
          <a:lnRef idx="0"/>
          <a:fillRef idx="0"/>
          <a:effectRef idx="0"/>
          <a:fontRef idx="minor"/>
        </p:style>
      </p:sp>
      <p:sp>
        <p:nvSpPr>
          <p:cNvPr id="790" name="CustomShape 98"/>
          <p:cNvSpPr/>
          <p:nvPr/>
        </p:nvSpPr>
        <p:spPr>
          <a:xfrm>
            <a:off x="5696640" y="1613160"/>
            <a:ext cx="198000" cy="273960"/>
          </a:xfrm>
          <a:custGeom>
            <a:avLst/>
            <a:gdLst/>
            <a:ahLst/>
            <a:rect l="l" t="t" r="r" b="b"/>
            <a:pathLst>
              <a:path w="103" h="142">
                <a:moveTo>
                  <a:pt x="54" y="9"/>
                </a:moveTo>
                <a:cubicBezTo>
                  <a:pt x="54" y="49"/>
                  <a:pt x="54" y="49"/>
                  <a:pt x="54" y="49"/>
                </a:cubicBezTo>
                <a:cubicBezTo>
                  <a:pt x="94" y="49"/>
                  <a:pt x="94" y="49"/>
                  <a:pt x="94" y="49"/>
                </a:cubicBezTo>
                <a:cubicBezTo>
                  <a:pt x="94" y="48"/>
                  <a:pt x="94" y="48"/>
                  <a:pt x="94" y="48"/>
                </a:cubicBezTo>
                <a:cubicBezTo>
                  <a:pt x="54" y="9"/>
                  <a:pt x="54" y="9"/>
                  <a:pt x="54" y="9"/>
                </a:cubicBezTo>
                <a:close/>
                <a:moveTo>
                  <a:pt x="9" y="9"/>
                </a:moveTo>
                <a:cubicBezTo>
                  <a:pt x="9" y="133"/>
                  <a:pt x="9" y="133"/>
                  <a:pt x="9" y="133"/>
                </a:cubicBezTo>
                <a:cubicBezTo>
                  <a:pt x="94" y="133"/>
                  <a:pt x="94" y="133"/>
                  <a:pt x="94" y="133"/>
                </a:cubicBezTo>
                <a:cubicBezTo>
                  <a:pt x="94" y="58"/>
                  <a:pt x="94" y="58"/>
                  <a:pt x="94" y="58"/>
                </a:cubicBezTo>
                <a:cubicBezTo>
                  <a:pt x="45" y="58"/>
                  <a:pt x="45" y="58"/>
                  <a:pt x="45" y="58"/>
                </a:cubicBezTo>
                <a:cubicBezTo>
                  <a:pt x="45" y="9"/>
                  <a:pt x="45" y="9"/>
                  <a:pt x="45" y="9"/>
                </a:cubicBezTo>
                <a:lnTo>
                  <a:pt x="9" y="9"/>
                </a:lnTo>
                <a:close/>
                <a:moveTo>
                  <a:pt x="9" y="0"/>
                </a:moveTo>
                <a:cubicBezTo>
                  <a:pt x="58" y="0"/>
                  <a:pt x="58" y="0"/>
                  <a:pt x="58" y="0"/>
                </a:cubicBezTo>
                <a:cubicBezTo>
                  <a:pt x="103" y="44"/>
                  <a:pt x="103" y="44"/>
                  <a:pt x="103" y="44"/>
                </a:cubicBezTo>
                <a:cubicBezTo>
                  <a:pt x="103" y="133"/>
                  <a:pt x="103" y="133"/>
                  <a:pt x="103" y="133"/>
                </a:cubicBezTo>
                <a:cubicBezTo>
                  <a:pt x="103" y="136"/>
                  <a:pt x="102" y="138"/>
                  <a:pt x="100" y="140"/>
                </a:cubicBezTo>
                <a:cubicBezTo>
                  <a:pt x="98" y="141"/>
                  <a:pt x="96" y="142"/>
                  <a:pt x="94" y="142"/>
                </a:cubicBezTo>
                <a:cubicBezTo>
                  <a:pt x="9" y="142"/>
                  <a:pt x="9" y="142"/>
                  <a:pt x="9" y="142"/>
                </a:cubicBezTo>
                <a:cubicBezTo>
                  <a:pt x="6" y="142"/>
                  <a:pt x="4" y="141"/>
                  <a:pt x="3" y="140"/>
                </a:cubicBezTo>
                <a:cubicBezTo>
                  <a:pt x="1" y="138"/>
                  <a:pt x="0" y="136"/>
                  <a:pt x="0" y="133"/>
                </a:cubicBezTo>
                <a:cubicBezTo>
                  <a:pt x="0" y="9"/>
                  <a:pt x="0" y="9"/>
                  <a:pt x="0" y="9"/>
                </a:cubicBezTo>
                <a:cubicBezTo>
                  <a:pt x="0" y="6"/>
                  <a:pt x="1" y="4"/>
                  <a:pt x="3" y="2"/>
                </a:cubicBezTo>
                <a:cubicBezTo>
                  <a:pt x="4" y="1"/>
                  <a:pt x="6" y="0"/>
                  <a:pt x="9" y="0"/>
                </a:cubicBezTo>
                <a:close/>
              </a:path>
            </a:pathLst>
          </a:custGeom>
          <a:solidFill>
            <a:srgbClr val="000000"/>
          </a:solidFill>
          <a:ln>
            <a:noFill/>
          </a:ln>
        </p:spPr>
        <p:style>
          <a:lnRef idx="0"/>
          <a:fillRef idx="0"/>
          <a:effectRef idx="0"/>
          <a:fontRef idx="minor"/>
        </p:style>
      </p:sp>
      <p:sp>
        <p:nvSpPr>
          <p:cNvPr id="791" name="CustomShape 99"/>
          <p:cNvSpPr/>
          <p:nvPr/>
        </p:nvSpPr>
        <p:spPr>
          <a:xfrm>
            <a:off x="6151680" y="1655640"/>
            <a:ext cx="274680" cy="189000"/>
          </a:xfrm>
          <a:custGeom>
            <a:avLst/>
            <a:gdLst/>
            <a:ahLst/>
            <a:rect l="l" t="t" r="r" b="b"/>
            <a:pathLst>
              <a:path w="143" h="98">
                <a:moveTo>
                  <a:pt x="9" y="18"/>
                </a:moveTo>
                <a:cubicBezTo>
                  <a:pt x="9" y="83"/>
                  <a:pt x="9" y="83"/>
                  <a:pt x="9" y="83"/>
                </a:cubicBezTo>
                <a:cubicBezTo>
                  <a:pt x="9" y="84"/>
                  <a:pt x="10" y="85"/>
                  <a:pt x="11" y="87"/>
                </a:cubicBezTo>
                <a:cubicBezTo>
                  <a:pt x="13" y="89"/>
                  <a:pt x="14" y="89"/>
                  <a:pt x="16" y="89"/>
                </a:cubicBezTo>
                <a:cubicBezTo>
                  <a:pt x="132" y="89"/>
                  <a:pt x="132" y="89"/>
                  <a:pt x="132" y="89"/>
                </a:cubicBezTo>
                <a:cubicBezTo>
                  <a:pt x="133" y="89"/>
                  <a:pt x="134" y="87"/>
                  <a:pt x="134" y="83"/>
                </a:cubicBezTo>
                <a:cubicBezTo>
                  <a:pt x="134" y="18"/>
                  <a:pt x="134" y="18"/>
                  <a:pt x="134" y="18"/>
                </a:cubicBezTo>
                <a:cubicBezTo>
                  <a:pt x="74" y="66"/>
                  <a:pt x="74" y="66"/>
                  <a:pt x="74" y="66"/>
                </a:cubicBezTo>
                <a:cubicBezTo>
                  <a:pt x="73" y="67"/>
                  <a:pt x="73" y="67"/>
                  <a:pt x="72" y="67"/>
                </a:cubicBezTo>
                <a:cubicBezTo>
                  <a:pt x="70" y="67"/>
                  <a:pt x="69" y="67"/>
                  <a:pt x="69" y="66"/>
                </a:cubicBezTo>
                <a:lnTo>
                  <a:pt x="9" y="18"/>
                </a:lnTo>
                <a:close/>
                <a:moveTo>
                  <a:pt x="16" y="9"/>
                </a:moveTo>
                <a:cubicBezTo>
                  <a:pt x="13" y="9"/>
                  <a:pt x="12" y="9"/>
                  <a:pt x="12" y="9"/>
                </a:cubicBezTo>
                <a:cubicBezTo>
                  <a:pt x="72" y="57"/>
                  <a:pt x="72" y="57"/>
                  <a:pt x="72" y="57"/>
                </a:cubicBezTo>
                <a:cubicBezTo>
                  <a:pt x="132" y="9"/>
                  <a:pt x="132" y="9"/>
                  <a:pt x="132" y="9"/>
                </a:cubicBezTo>
                <a:lnTo>
                  <a:pt x="16" y="9"/>
                </a:lnTo>
                <a:close/>
                <a:moveTo>
                  <a:pt x="16" y="0"/>
                </a:moveTo>
                <a:cubicBezTo>
                  <a:pt x="132" y="0"/>
                  <a:pt x="132" y="0"/>
                  <a:pt x="132" y="0"/>
                </a:cubicBezTo>
                <a:cubicBezTo>
                  <a:pt x="138" y="0"/>
                  <a:pt x="141" y="2"/>
                  <a:pt x="142" y="7"/>
                </a:cubicBezTo>
                <a:cubicBezTo>
                  <a:pt x="143" y="8"/>
                  <a:pt x="143" y="9"/>
                  <a:pt x="143" y="10"/>
                </a:cubicBezTo>
                <a:cubicBezTo>
                  <a:pt x="143" y="10"/>
                  <a:pt x="143" y="10"/>
                  <a:pt x="143" y="10"/>
                </a:cubicBezTo>
                <a:cubicBezTo>
                  <a:pt x="143" y="10"/>
                  <a:pt x="143" y="11"/>
                  <a:pt x="143" y="11"/>
                </a:cubicBezTo>
                <a:cubicBezTo>
                  <a:pt x="143" y="83"/>
                  <a:pt x="143" y="83"/>
                  <a:pt x="143" y="83"/>
                </a:cubicBezTo>
                <a:cubicBezTo>
                  <a:pt x="143" y="87"/>
                  <a:pt x="142" y="90"/>
                  <a:pt x="140" y="94"/>
                </a:cubicBezTo>
                <a:cubicBezTo>
                  <a:pt x="138" y="97"/>
                  <a:pt x="135" y="98"/>
                  <a:pt x="132" y="98"/>
                </a:cubicBezTo>
                <a:cubicBezTo>
                  <a:pt x="16" y="98"/>
                  <a:pt x="16" y="98"/>
                  <a:pt x="16" y="98"/>
                </a:cubicBezTo>
                <a:cubicBezTo>
                  <a:pt x="12" y="98"/>
                  <a:pt x="8" y="97"/>
                  <a:pt x="5" y="93"/>
                </a:cubicBezTo>
                <a:cubicBezTo>
                  <a:pt x="2" y="90"/>
                  <a:pt x="0" y="86"/>
                  <a:pt x="0" y="83"/>
                </a:cubicBezTo>
                <a:cubicBezTo>
                  <a:pt x="0" y="11"/>
                  <a:pt x="0" y="11"/>
                  <a:pt x="0" y="11"/>
                </a:cubicBezTo>
                <a:cubicBezTo>
                  <a:pt x="0" y="11"/>
                  <a:pt x="0" y="10"/>
                  <a:pt x="0" y="10"/>
                </a:cubicBezTo>
                <a:cubicBezTo>
                  <a:pt x="0" y="8"/>
                  <a:pt x="0" y="7"/>
                  <a:pt x="1" y="6"/>
                </a:cubicBezTo>
                <a:cubicBezTo>
                  <a:pt x="1" y="6"/>
                  <a:pt x="2" y="6"/>
                  <a:pt x="2" y="6"/>
                </a:cubicBezTo>
                <a:cubicBezTo>
                  <a:pt x="5" y="2"/>
                  <a:pt x="9" y="0"/>
                  <a:pt x="16" y="0"/>
                </a:cubicBezTo>
                <a:close/>
              </a:path>
            </a:pathLst>
          </a:custGeom>
          <a:solidFill>
            <a:srgbClr val="000000"/>
          </a:solidFill>
          <a:ln>
            <a:noFill/>
          </a:ln>
        </p:spPr>
        <p:style>
          <a:lnRef idx="0"/>
          <a:fillRef idx="0"/>
          <a:effectRef idx="0"/>
          <a:fontRef idx="minor"/>
        </p:style>
      </p:sp>
      <p:sp>
        <p:nvSpPr>
          <p:cNvPr id="792" name="CustomShape 100"/>
          <p:cNvSpPr/>
          <p:nvPr/>
        </p:nvSpPr>
        <p:spPr>
          <a:xfrm>
            <a:off x="3689280" y="1613160"/>
            <a:ext cx="274680" cy="273960"/>
          </a:xfrm>
          <a:custGeom>
            <a:avLst/>
            <a:gdLst/>
            <a:ahLst/>
            <a:rect l="l" t="t" r="r" b="b"/>
            <a:pathLst>
              <a:path w="143" h="142">
                <a:moveTo>
                  <a:pt x="121" y="107"/>
                </a:moveTo>
                <a:cubicBezTo>
                  <a:pt x="117" y="107"/>
                  <a:pt x="114" y="108"/>
                  <a:pt x="111" y="111"/>
                </a:cubicBezTo>
                <a:cubicBezTo>
                  <a:pt x="109" y="113"/>
                  <a:pt x="107" y="116"/>
                  <a:pt x="107" y="120"/>
                </a:cubicBezTo>
                <a:cubicBezTo>
                  <a:pt x="107" y="124"/>
                  <a:pt x="109" y="127"/>
                  <a:pt x="111" y="130"/>
                </a:cubicBezTo>
                <a:cubicBezTo>
                  <a:pt x="114" y="132"/>
                  <a:pt x="117" y="134"/>
                  <a:pt x="121" y="134"/>
                </a:cubicBezTo>
                <a:cubicBezTo>
                  <a:pt x="124" y="134"/>
                  <a:pt x="128" y="132"/>
                  <a:pt x="130" y="130"/>
                </a:cubicBezTo>
                <a:cubicBezTo>
                  <a:pt x="133" y="127"/>
                  <a:pt x="134" y="124"/>
                  <a:pt x="134" y="120"/>
                </a:cubicBezTo>
                <a:cubicBezTo>
                  <a:pt x="134" y="116"/>
                  <a:pt x="133" y="113"/>
                  <a:pt x="130" y="111"/>
                </a:cubicBezTo>
                <a:cubicBezTo>
                  <a:pt x="128" y="108"/>
                  <a:pt x="124" y="107"/>
                  <a:pt x="121" y="107"/>
                </a:cubicBezTo>
                <a:close/>
                <a:moveTo>
                  <a:pt x="22" y="58"/>
                </a:moveTo>
                <a:cubicBezTo>
                  <a:pt x="19" y="58"/>
                  <a:pt x="16" y="59"/>
                  <a:pt x="13" y="61"/>
                </a:cubicBezTo>
                <a:cubicBezTo>
                  <a:pt x="10" y="64"/>
                  <a:pt x="9" y="67"/>
                  <a:pt x="9" y="71"/>
                </a:cubicBezTo>
                <a:cubicBezTo>
                  <a:pt x="9" y="75"/>
                  <a:pt x="10" y="78"/>
                  <a:pt x="13" y="81"/>
                </a:cubicBezTo>
                <a:cubicBezTo>
                  <a:pt x="16" y="83"/>
                  <a:pt x="19" y="84"/>
                  <a:pt x="22" y="84"/>
                </a:cubicBezTo>
                <a:cubicBezTo>
                  <a:pt x="26" y="84"/>
                  <a:pt x="29" y="83"/>
                  <a:pt x="32" y="81"/>
                </a:cubicBezTo>
                <a:cubicBezTo>
                  <a:pt x="35" y="78"/>
                  <a:pt x="36" y="75"/>
                  <a:pt x="36" y="71"/>
                </a:cubicBezTo>
                <a:cubicBezTo>
                  <a:pt x="36" y="67"/>
                  <a:pt x="35" y="64"/>
                  <a:pt x="32" y="61"/>
                </a:cubicBezTo>
                <a:cubicBezTo>
                  <a:pt x="29" y="59"/>
                  <a:pt x="26" y="58"/>
                  <a:pt x="22" y="58"/>
                </a:cubicBezTo>
                <a:close/>
                <a:moveTo>
                  <a:pt x="121" y="8"/>
                </a:moveTo>
                <a:cubicBezTo>
                  <a:pt x="117" y="8"/>
                  <a:pt x="114" y="10"/>
                  <a:pt x="111" y="12"/>
                </a:cubicBezTo>
                <a:cubicBezTo>
                  <a:pt x="109" y="15"/>
                  <a:pt x="107" y="18"/>
                  <a:pt x="107" y="22"/>
                </a:cubicBezTo>
                <a:cubicBezTo>
                  <a:pt x="107" y="26"/>
                  <a:pt x="109" y="29"/>
                  <a:pt x="111" y="31"/>
                </a:cubicBezTo>
                <a:cubicBezTo>
                  <a:pt x="114" y="34"/>
                  <a:pt x="117" y="35"/>
                  <a:pt x="121" y="35"/>
                </a:cubicBezTo>
                <a:cubicBezTo>
                  <a:pt x="124" y="35"/>
                  <a:pt x="128" y="34"/>
                  <a:pt x="130" y="31"/>
                </a:cubicBezTo>
                <a:cubicBezTo>
                  <a:pt x="133" y="29"/>
                  <a:pt x="134" y="26"/>
                  <a:pt x="134" y="22"/>
                </a:cubicBezTo>
                <a:cubicBezTo>
                  <a:pt x="134" y="18"/>
                  <a:pt x="133" y="15"/>
                  <a:pt x="130" y="12"/>
                </a:cubicBezTo>
                <a:cubicBezTo>
                  <a:pt x="128" y="10"/>
                  <a:pt x="124" y="8"/>
                  <a:pt x="121" y="8"/>
                </a:cubicBezTo>
                <a:close/>
                <a:moveTo>
                  <a:pt x="121" y="0"/>
                </a:moveTo>
                <a:cubicBezTo>
                  <a:pt x="127" y="0"/>
                  <a:pt x="132" y="2"/>
                  <a:pt x="137" y="6"/>
                </a:cubicBezTo>
                <a:cubicBezTo>
                  <a:pt x="141" y="11"/>
                  <a:pt x="143" y="16"/>
                  <a:pt x="143" y="22"/>
                </a:cubicBezTo>
                <a:cubicBezTo>
                  <a:pt x="143" y="28"/>
                  <a:pt x="141" y="33"/>
                  <a:pt x="137" y="38"/>
                </a:cubicBezTo>
                <a:cubicBezTo>
                  <a:pt x="132" y="42"/>
                  <a:pt x="127" y="44"/>
                  <a:pt x="121" y="44"/>
                </a:cubicBezTo>
                <a:cubicBezTo>
                  <a:pt x="113" y="44"/>
                  <a:pt x="107" y="41"/>
                  <a:pt x="103" y="35"/>
                </a:cubicBezTo>
                <a:cubicBezTo>
                  <a:pt x="44" y="64"/>
                  <a:pt x="44" y="64"/>
                  <a:pt x="44" y="64"/>
                </a:cubicBezTo>
                <a:cubicBezTo>
                  <a:pt x="44" y="66"/>
                  <a:pt x="45" y="69"/>
                  <a:pt x="45" y="71"/>
                </a:cubicBezTo>
                <a:cubicBezTo>
                  <a:pt x="45" y="73"/>
                  <a:pt x="45" y="75"/>
                  <a:pt x="44" y="77"/>
                </a:cubicBezTo>
                <a:cubicBezTo>
                  <a:pt x="103" y="107"/>
                  <a:pt x="103" y="107"/>
                  <a:pt x="103" y="107"/>
                </a:cubicBezTo>
                <a:cubicBezTo>
                  <a:pt x="107" y="101"/>
                  <a:pt x="113" y="98"/>
                  <a:pt x="121" y="98"/>
                </a:cubicBezTo>
                <a:cubicBezTo>
                  <a:pt x="127" y="98"/>
                  <a:pt x="132" y="100"/>
                  <a:pt x="137" y="104"/>
                </a:cubicBezTo>
                <a:cubicBezTo>
                  <a:pt x="141" y="109"/>
                  <a:pt x="143" y="114"/>
                  <a:pt x="143" y="120"/>
                </a:cubicBezTo>
                <a:cubicBezTo>
                  <a:pt x="143" y="126"/>
                  <a:pt x="141" y="131"/>
                  <a:pt x="137" y="136"/>
                </a:cubicBezTo>
                <a:cubicBezTo>
                  <a:pt x="132" y="140"/>
                  <a:pt x="127" y="142"/>
                  <a:pt x="121" y="142"/>
                </a:cubicBezTo>
                <a:cubicBezTo>
                  <a:pt x="115" y="142"/>
                  <a:pt x="109" y="140"/>
                  <a:pt x="105" y="136"/>
                </a:cubicBezTo>
                <a:cubicBezTo>
                  <a:pt x="101" y="131"/>
                  <a:pt x="98" y="126"/>
                  <a:pt x="98" y="120"/>
                </a:cubicBezTo>
                <a:cubicBezTo>
                  <a:pt x="98" y="118"/>
                  <a:pt x="99" y="117"/>
                  <a:pt x="99" y="115"/>
                </a:cubicBezTo>
                <a:cubicBezTo>
                  <a:pt x="40" y="85"/>
                  <a:pt x="40" y="85"/>
                  <a:pt x="40" y="85"/>
                </a:cubicBezTo>
                <a:cubicBezTo>
                  <a:pt x="36" y="91"/>
                  <a:pt x="30" y="93"/>
                  <a:pt x="22" y="93"/>
                </a:cubicBezTo>
                <a:cubicBezTo>
                  <a:pt x="16" y="93"/>
                  <a:pt x="11" y="91"/>
                  <a:pt x="7" y="87"/>
                </a:cubicBezTo>
                <a:cubicBezTo>
                  <a:pt x="2" y="82"/>
                  <a:pt x="0" y="77"/>
                  <a:pt x="0" y="71"/>
                </a:cubicBezTo>
                <a:cubicBezTo>
                  <a:pt x="0" y="65"/>
                  <a:pt x="2" y="60"/>
                  <a:pt x="7" y="55"/>
                </a:cubicBezTo>
                <a:cubicBezTo>
                  <a:pt x="11" y="51"/>
                  <a:pt x="16" y="49"/>
                  <a:pt x="22" y="49"/>
                </a:cubicBezTo>
                <a:cubicBezTo>
                  <a:pt x="29" y="49"/>
                  <a:pt x="35" y="51"/>
                  <a:pt x="39" y="56"/>
                </a:cubicBezTo>
                <a:cubicBezTo>
                  <a:pt x="99" y="27"/>
                  <a:pt x="99" y="27"/>
                  <a:pt x="99" y="27"/>
                </a:cubicBezTo>
                <a:cubicBezTo>
                  <a:pt x="99" y="25"/>
                  <a:pt x="98" y="24"/>
                  <a:pt x="98" y="22"/>
                </a:cubicBezTo>
                <a:cubicBezTo>
                  <a:pt x="98" y="16"/>
                  <a:pt x="101" y="11"/>
                  <a:pt x="105" y="6"/>
                </a:cubicBezTo>
                <a:cubicBezTo>
                  <a:pt x="109" y="2"/>
                  <a:pt x="115" y="0"/>
                  <a:pt x="121" y="0"/>
                </a:cubicBezTo>
                <a:close/>
              </a:path>
            </a:pathLst>
          </a:custGeom>
          <a:solidFill>
            <a:srgbClr val="000000"/>
          </a:solidFill>
          <a:ln>
            <a:noFill/>
          </a:ln>
        </p:spPr>
        <p:style>
          <a:lnRef idx="0"/>
          <a:fillRef idx="0"/>
          <a:effectRef idx="0"/>
          <a:fontRef idx="minor"/>
        </p:style>
      </p:sp>
      <p:sp>
        <p:nvSpPr>
          <p:cNvPr id="793" name="CustomShape 101"/>
          <p:cNvSpPr/>
          <p:nvPr/>
        </p:nvSpPr>
        <p:spPr>
          <a:xfrm>
            <a:off x="3180960" y="1634040"/>
            <a:ext cx="274680" cy="231840"/>
          </a:xfrm>
          <a:custGeom>
            <a:avLst/>
            <a:gdLst/>
            <a:ahLst/>
            <a:rect l="l" t="t" r="r" b="b"/>
            <a:pathLst>
              <a:path w="143" h="120">
                <a:moveTo>
                  <a:pt x="45" y="50"/>
                </a:moveTo>
                <a:cubicBezTo>
                  <a:pt x="9" y="85"/>
                  <a:pt x="9" y="85"/>
                  <a:pt x="9" y="85"/>
                </a:cubicBezTo>
                <a:cubicBezTo>
                  <a:pt x="9" y="111"/>
                  <a:pt x="9" y="111"/>
                  <a:pt x="9" y="111"/>
                </a:cubicBezTo>
                <a:cubicBezTo>
                  <a:pt x="134" y="111"/>
                  <a:pt x="134" y="111"/>
                  <a:pt x="134" y="111"/>
                </a:cubicBezTo>
                <a:cubicBezTo>
                  <a:pt x="134" y="103"/>
                  <a:pt x="134" y="103"/>
                  <a:pt x="134" y="103"/>
                </a:cubicBezTo>
                <a:cubicBezTo>
                  <a:pt x="134" y="103"/>
                  <a:pt x="134" y="103"/>
                  <a:pt x="134" y="103"/>
                </a:cubicBezTo>
                <a:cubicBezTo>
                  <a:pt x="104" y="73"/>
                  <a:pt x="104" y="73"/>
                  <a:pt x="104" y="73"/>
                </a:cubicBezTo>
                <a:cubicBezTo>
                  <a:pt x="88" y="87"/>
                  <a:pt x="88" y="87"/>
                  <a:pt x="88" y="87"/>
                </a:cubicBezTo>
                <a:cubicBezTo>
                  <a:pt x="86" y="89"/>
                  <a:pt x="83" y="89"/>
                  <a:pt x="82" y="87"/>
                </a:cubicBezTo>
                <a:lnTo>
                  <a:pt x="45" y="50"/>
                </a:lnTo>
                <a:close/>
                <a:moveTo>
                  <a:pt x="103" y="27"/>
                </a:moveTo>
                <a:cubicBezTo>
                  <a:pt x="105" y="27"/>
                  <a:pt x="107" y="27"/>
                  <a:pt x="109" y="29"/>
                </a:cubicBezTo>
                <a:cubicBezTo>
                  <a:pt x="111" y="31"/>
                  <a:pt x="112" y="33"/>
                  <a:pt x="112" y="35"/>
                </a:cubicBezTo>
                <a:cubicBezTo>
                  <a:pt x="112" y="38"/>
                  <a:pt x="111" y="40"/>
                  <a:pt x="109" y="42"/>
                </a:cubicBezTo>
                <a:cubicBezTo>
                  <a:pt x="107" y="43"/>
                  <a:pt x="105" y="44"/>
                  <a:pt x="103" y="44"/>
                </a:cubicBezTo>
                <a:cubicBezTo>
                  <a:pt x="100" y="44"/>
                  <a:pt x="98" y="43"/>
                  <a:pt x="96" y="42"/>
                </a:cubicBezTo>
                <a:cubicBezTo>
                  <a:pt x="95" y="40"/>
                  <a:pt x="94" y="38"/>
                  <a:pt x="94" y="35"/>
                </a:cubicBezTo>
                <a:cubicBezTo>
                  <a:pt x="94" y="33"/>
                  <a:pt x="95" y="31"/>
                  <a:pt x="96" y="29"/>
                </a:cubicBezTo>
                <a:cubicBezTo>
                  <a:pt x="98" y="27"/>
                  <a:pt x="100" y="27"/>
                  <a:pt x="103" y="27"/>
                </a:cubicBezTo>
                <a:close/>
                <a:moveTo>
                  <a:pt x="9" y="9"/>
                </a:moveTo>
                <a:cubicBezTo>
                  <a:pt x="9" y="73"/>
                  <a:pt x="9" y="73"/>
                  <a:pt x="9" y="73"/>
                </a:cubicBezTo>
                <a:cubicBezTo>
                  <a:pt x="42" y="41"/>
                  <a:pt x="42" y="41"/>
                  <a:pt x="42" y="41"/>
                </a:cubicBezTo>
                <a:cubicBezTo>
                  <a:pt x="43" y="40"/>
                  <a:pt x="44" y="40"/>
                  <a:pt x="45" y="40"/>
                </a:cubicBezTo>
                <a:cubicBezTo>
                  <a:pt x="46" y="40"/>
                  <a:pt x="47" y="40"/>
                  <a:pt x="48" y="41"/>
                </a:cubicBezTo>
                <a:cubicBezTo>
                  <a:pt x="85" y="78"/>
                  <a:pt x="85" y="78"/>
                  <a:pt x="85" y="78"/>
                </a:cubicBezTo>
                <a:cubicBezTo>
                  <a:pt x="102" y="63"/>
                  <a:pt x="102" y="63"/>
                  <a:pt x="102" y="63"/>
                </a:cubicBezTo>
                <a:cubicBezTo>
                  <a:pt x="104" y="62"/>
                  <a:pt x="106" y="62"/>
                  <a:pt x="108" y="64"/>
                </a:cubicBezTo>
                <a:cubicBezTo>
                  <a:pt x="134" y="90"/>
                  <a:pt x="134" y="90"/>
                  <a:pt x="134" y="90"/>
                </a:cubicBezTo>
                <a:cubicBezTo>
                  <a:pt x="134" y="9"/>
                  <a:pt x="134" y="9"/>
                  <a:pt x="134" y="9"/>
                </a:cubicBezTo>
                <a:lnTo>
                  <a:pt x="9" y="9"/>
                </a:lnTo>
                <a:close/>
                <a:moveTo>
                  <a:pt x="9" y="0"/>
                </a:moveTo>
                <a:cubicBezTo>
                  <a:pt x="134" y="0"/>
                  <a:pt x="134" y="0"/>
                  <a:pt x="134" y="0"/>
                </a:cubicBezTo>
                <a:cubicBezTo>
                  <a:pt x="136" y="0"/>
                  <a:pt x="138" y="1"/>
                  <a:pt x="140" y="2"/>
                </a:cubicBezTo>
                <a:cubicBezTo>
                  <a:pt x="142" y="4"/>
                  <a:pt x="143" y="6"/>
                  <a:pt x="143" y="9"/>
                </a:cubicBezTo>
                <a:cubicBezTo>
                  <a:pt x="143" y="111"/>
                  <a:pt x="143" y="111"/>
                  <a:pt x="143" y="111"/>
                </a:cubicBezTo>
                <a:cubicBezTo>
                  <a:pt x="143" y="114"/>
                  <a:pt x="142" y="116"/>
                  <a:pt x="140" y="118"/>
                </a:cubicBezTo>
                <a:cubicBezTo>
                  <a:pt x="138" y="119"/>
                  <a:pt x="136" y="120"/>
                  <a:pt x="134" y="120"/>
                </a:cubicBezTo>
                <a:cubicBezTo>
                  <a:pt x="9" y="120"/>
                  <a:pt x="9" y="120"/>
                  <a:pt x="9" y="120"/>
                </a:cubicBezTo>
                <a:cubicBezTo>
                  <a:pt x="7" y="120"/>
                  <a:pt x="4" y="119"/>
                  <a:pt x="3" y="118"/>
                </a:cubicBezTo>
                <a:cubicBezTo>
                  <a:pt x="1" y="116"/>
                  <a:pt x="0" y="114"/>
                  <a:pt x="0" y="111"/>
                </a:cubicBezTo>
                <a:cubicBezTo>
                  <a:pt x="0" y="9"/>
                  <a:pt x="0" y="9"/>
                  <a:pt x="0" y="9"/>
                </a:cubicBezTo>
                <a:cubicBezTo>
                  <a:pt x="0" y="6"/>
                  <a:pt x="1" y="4"/>
                  <a:pt x="3" y="2"/>
                </a:cubicBezTo>
                <a:cubicBezTo>
                  <a:pt x="4" y="1"/>
                  <a:pt x="7" y="0"/>
                  <a:pt x="9" y="0"/>
                </a:cubicBezTo>
                <a:close/>
              </a:path>
            </a:pathLst>
          </a:custGeom>
          <a:solidFill>
            <a:srgbClr val="000000"/>
          </a:solidFill>
          <a:ln>
            <a:noFill/>
          </a:ln>
        </p:spPr>
        <p:style>
          <a:lnRef idx="0"/>
          <a:fillRef idx="0"/>
          <a:effectRef idx="0"/>
          <a:fontRef idx="minor"/>
        </p:style>
      </p:sp>
      <p:sp>
        <p:nvSpPr>
          <p:cNvPr id="794" name="CustomShape 102"/>
          <p:cNvSpPr/>
          <p:nvPr/>
        </p:nvSpPr>
        <p:spPr>
          <a:xfrm>
            <a:off x="2180880" y="1613160"/>
            <a:ext cx="272520" cy="273960"/>
          </a:xfrm>
          <a:custGeom>
            <a:avLst/>
            <a:gdLst/>
            <a:ahLst/>
            <a:rect l="l" t="t" r="r" b="b"/>
            <a:pathLst>
              <a:path w="142" h="142">
                <a:moveTo>
                  <a:pt x="71" y="84"/>
                </a:moveTo>
                <a:cubicBezTo>
                  <a:pt x="69" y="84"/>
                  <a:pt x="68" y="85"/>
                  <a:pt x="67" y="86"/>
                </a:cubicBezTo>
                <a:cubicBezTo>
                  <a:pt x="47" y="104"/>
                  <a:pt x="47" y="104"/>
                  <a:pt x="47" y="104"/>
                </a:cubicBezTo>
                <a:cubicBezTo>
                  <a:pt x="47" y="104"/>
                  <a:pt x="47" y="104"/>
                  <a:pt x="47" y="104"/>
                </a:cubicBezTo>
                <a:cubicBezTo>
                  <a:pt x="47" y="104"/>
                  <a:pt x="47" y="104"/>
                  <a:pt x="46" y="104"/>
                </a:cubicBezTo>
                <a:cubicBezTo>
                  <a:pt x="15" y="134"/>
                  <a:pt x="15" y="134"/>
                  <a:pt x="15" y="134"/>
                </a:cubicBezTo>
                <a:cubicBezTo>
                  <a:pt x="128" y="134"/>
                  <a:pt x="128" y="134"/>
                  <a:pt x="128" y="134"/>
                </a:cubicBezTo>
                <a:cubicBezTo>
                  <a:pt x="74" y="86"/>
                  <a:pt x="74" y="86"/>
                  <a:pt x="74" y="86"/>
                </a:cubicBezTo>
                <a:cubicBezTo>
                  <a:pt x="73" y="85"/>
                  <a:pt x="72" y="84"/>
                  <a:pt x="71" y="84"/>
                </a:cubicBezTo>
                <a:close/>
                <a:moveTo>
                  <a:pt x="134" y="76"/>
                </a:moveTo>
                <a:cubicBezTo>
                  <a:pt x="105" y="101"/>
                  <a:pt x="105" y="101"/>
                  <a:pt x="105" y="101"/>
                </a:cubicBezTo>
                <a:cubicBezTo>
                  <a:pt x="134" y="127"/>
                  <a:pt x="134" y="127"/>
                  <a:pt x="134" y="127"/>
                </a:cubicBezTo>
                <a:lnTo>
                  <a:pt x="134" y="76"/>
                </a:lnTo>
                <a:close/>
                <a:moveTo>
                  <a:pt x="9" y="75"/>
                </a:moveTo>
                <a:cubicBezTo>
                  <a:pt x="9" y="127"/>
                  <a:pt x="9" y="127"/>
                  <a:pt x="9" y="127"/>
                </a:cubicBezTo>
                <a:cubicBezTo>
                  <a:pt x="37" y="101"/>
                  <a:pt x="37" y="101"/>
                  <a:pt x="37" y="101"/>
                </a:cubicBezTo>
                <a:lnTo>
                  <a:pt x="9" y="75"/>
                </a:lnTo>
                <a:close/>
                <a:moveTo>
                  <a:pt x="71" y="8"/>
                </a:moveTo>
                <a:cubicBezTo>
                  <a:pt x="70" y="8"/>
                  <a:pt x="69" y="9"/>
                  <a:pt x="68" y="10"/>
                </a:cubicBezTo>
                <a:cubicBezTo>
                  <a:pt x="14" y="61"/>
                  <a:pt x="14" y="61"/>
                  <a:pt x="14" y="61"/>
                </a:cubicBezTo>
                <a:cubicBezTo>
                  <a:pt x="14" y="61"/>
                  <a:pt x="14" y="61"/>
                  <a:pt x="14" y="61"/>
                </a:cubicBezTo>
                <a:cubicBezTo>
                  <a:pt x="10" y="65"/>
                  <a:pt x="10" y="65"/>
                  <a:pt x="10" y="65"/>
                </a:cubicBezTo>
                <a:cubicBezTo>
                  <a:pt x="44" y="95"/>
                  <a:pt x="44" y="95"/>
                  <a:pt x="44" y="95"/>
                </a:cubicBezTo>
                <a:cubicBezTo>
                  <a:pt x="61" y="79"/>
                  <a:pt x="61" y="79"/>
                  <a:pt x="61" y="79"/>
                </a:cubicBezTo>
                <a:cubicBezTo>
                  <a:pt x="64" y="77"/>
                  <a:pt x="67" y="75"/>
                  <a:pt x="71" y="75"/>
                </a:cubicBezTo>
                <a:cubicBezTo>
                  <a:pt x="74" y="75"/>
                  <a:pt x="77" y="77"/>
                  <a:pt x="80" y="78"/>
                </a:cubicBezTo>
                <a:cubicBezTo>
                  <a:pt x="99" y="96"/>
                  <a:pt x="99" y="96"/>
                  <a:pt x="99" y="96"/>
                </a:cubicBezTo>
                <a:cubicBezTo>
                  <a:pt x="132" y="65"/>
                  <a:pt x="132" y="65"/>
                  <a:pt x="132" y="65"/>
                </a:cubicBezTo>
                <a:cubicBezTo>
                  <a:pt x="125" y="58"/>
                  <a:pt x="125" y="58"/>
                  <a:pt x="125" y="58"/>
                </a:cubicBezTo>
                <a:cubicBezTo>
                  <a:pt x="125" y="58"/>
                  <a:pt x="125" y="58"/>
                  <a:pt x="125" y="58"/>
                </a:cubicBezTo>
                <a:cubicBezTo>
                  <a:pt x="74" y="10"/>
                  <a:pt x="74" y="10"/>
                  <a:pt x="74" y="10"/>
                </a:cubicBezTo>
                <a:cubicBezTo>
                  <a:pt x="74" y="9"/>
                  <a:pt x="73" y="8"/>
                  <a:pt x="71" y="8"/>
                </a:cubicBezTo>
                <a:close/>
                <a:moveTo>
                  <a:pt x="71" y="0"/>
                </a:moveTo>
                <a:cubicBezTo>
                  <a:pt x="75" y="0"/>
                  <a:pt x="78" y="1"/>
                  <a:pt x="81" y="4"/>
                </a:cubicBezTo>
                <a:cubicBezTo>
                  <a:pt x="139" y="60"/>
                  <a:pt x="139" y="60"/>
                  <a:pt x="139" y="60"/>
                </a:cubicBezTo>
                <a:cubicBezTo>
                  <a:pt x="140" y="60"/>
                  <a:pt x="140" y="61"/>
                  <a:pt x="141" y="61"/>
                </a:cubicBezTo>
                <a:cubicBezTo>
                  <a:pt x="141" y="61"/>
                  <a:pt x="141" y="61"/>
                  <a:pt x="141" y="61"/>
                </a:cubicBezTo>
                <a:cubicBezTo>
                  <a:pt x="142" y="63"/>
                  <a:pt x="142" y="64"/>
                  <a:pt x="142" y="66"/>
                </a:cubicBezTo>
                <a:cubicBezTo>
                  <a:pt x="142" y="66"/>
                  <a:pt x="142" y="66"/>
                  <a:pt x="142" y="67"/>
                </a:cubicBezTo>
                <a:cubicBezTo>
                  <a:pt x="142" y="134"/>
                  <a:pt x="142" y="134"/>
                  <a:pt x="142" y="134"/>
                </a:cubicBezTo>
                <a:cubicBezTo>
                  <a:pt x="142" y="136"/>
                  <a:pt x="142" y="138"/>
                  <a:pt x="140" y="140"/>
                </a:cubicBezTo>
                <a:cubicBezTo>
                  <a:pt x="138" y="142"/>
                  <a:pt x="136" y="142"/>
                  <a:pt x="134" y="142"/>
                </a:cubicBezTo>
                <a:cubicBezTo>
                  <a:pt x="9" y="142"/>
                  <a:pt x="9" y="142"/>
                  <a:pt x="9" y="142"/>
                </a:cubicBezTo>
                <a:cubicBezTo>
                  <a:pt x="6" y="142"/>
                  <a:pt x="4" y="142"/>
                  <a:pt x="2" y="140"/>
                </a:cubicBezTo>
                <a:cubicBezTo>
                  <a:pt x="1" y="138"/>
                  <a:pt x="0" y="136"/>
                  <a:pt x="0" y="134"/>
                </a:cubicBezTo>
                <a:cubicBezTo>
                  <a:pt x="0" y="67"/>
                  <a:pt x="0" y="67"/>
                  <a:pt x="0" y="67"/>
                </a:cubicBezTo>
                <a:cubicBezTo>
                  <a:pt x="0" y="64"/>
                  <a:pt x="1" y="62"/>
                  <a:pt x="4" y="59"/>
                </a:cubicBezTo>
                <a:cubicBezTo>
                  <a:pt x="62" y="4"/>
                  <a:pt x="62" y="4"/>
                  <a:pt x="62" y="4"/>
                </a:cubicBezTo>
                <a:cubicBezTo>
                  <a:pt x="65" y="1"/>
                  <a:pt x="68" y="0"/>
                  <a:pt x="71" y="0"/>
                </a:cubicBezTo>
                <a:close/>
              </a:path>
            </a:pathLst>
          </a:custGeom>
          <a:solidFill>
            <a:srgbClr val="000000"/>
          </a:solidFill>
          <a:ln>
            <a:noFill/>
          </a:ln>
        </p:spPr>
        <p:style>
          <a:lnRef idx="0"/>
          <a:fillRef idx="0"/>
          <a:effectRef idx="0"/>
          <a:fontRef idx="minor"/>
        </p:style>
      </p:sp>
      <p:sp>
        <p:nvSpPr>
          <p:cNvPr id="795" name="CustomShape 103"/>
          <p:cNvSpPr/>
          <p:nvPr/>
        </p:nvSpPr>
        <p:spPr>
          <a:xfrm>
            <a:off x="2672280" y="1613160"/>
            <a:ext cx="274680" cy="273960"/>
          </a:xfrm>
          <a:custGeom>
            <a:avLst/>
            <a:gdLst/>
            <a:ahLst/>
            <a:rect l="l" t="t" r="r" b="b"/>
            <a:pathLst>
              <a:path w="143" h="142">
                <a:moveTo>
                  <a:pt x="58" y="30"/>
                </a:moveTo>
                <a:cubicBezTo>
                  <a:pt x="58" y="53"/>
                  <a:pt x="58" y="53"/>
                  <a:pt x="58" y="53"/>
                </a:cubicBezTo>
                <a:cubicBezTo>
                  <a:pt x="81" y="53"/>
                  <a:pt x="81" y="53"/>
                  <a:pt x="81" y="53"/>
                </a:cubicBezTo>
                <a:lnTo>
                  <a:pt x="58" y="30"/>
                </a:lnTo>
                <a:close/>
                <a:moveTo>
                  <a:pt x="9" y="26"/>
                </a:moveTo>
                <a:cubicBezTo>
                  <a:pt x="9" y="133"/>
                  <a:pt x="9" y="133"/>
                  <a:pt x="9" y="133"/>
                </a:cubicBezTo>
                <a:cubicBezTo>
                  <a:pt x="85" y="133"/>
                  <a:pt x="85" y="133"/>
                  <a:pt x="85" y="133"/>
                </a:cubicBezTo>
                <a:cubicBezTo>
                  <a:pt x="85" y="62"/>
                  <a:pt x="85" y="62"/>
                  <a:pt x="85" y="62"/>
                </a:cubicBezTo>
                <a:cubicBezTo>
                  <a:pt x="49" y="62"/>
                  <a:pt x="49" y="62"/>
                  <a:pt x="49" y="62"/>
                </a:cubicBezTo>
                <a:cubicBezTo>
                  <a:pt x="49" y="26"/>
                  <a:pt x="49" y="26"/>
                  <a:pt x="49" y="26"/>
                </a:cubicBezTo>
                <a:lnTo>
                  <a:pt x="9" y="26"/>
                </a:lnTo>
                <a:close/>
                <a:moveTo>
                  <a:pt x="9" y="17"/>
                </a:moveTo>
                <a:cubicBezTo>
                  <a:pt x="58" y="17"/>
                  <a:pt x="58" y="17"/>
                  <a:pt x="58" y="17"/>
                </a:cubicBezTo>
                <a:cubicBezTo>
                  <a:pt x="94" y="53"/>
                  <a:pt x="94" y="53"/>
                  <a:pt x="94" y="53"/>
                </a:cubicBezTo>
                <a:cubicBezTo>
                  <a:pt x="94" y="133"/>
                  <a:pt x="94" y="133"/>
                  <a:pt x="94" y="133"/>
                </a:cubicBezTo>
                <a:cubicBezTo>
                  <a:pt x="94" y="136"/>
                  <a:pt x="93" y="138"/>
                  <a:pt x="91" y="140"/>
                </a:cubicBezTo>
                <a:cubicBezTo>
                  <a:pt x="89" y="142"/>
                  <a:pt x="87" y="142"/>
                  <a:pt x="85" y="142"/>
                </a:cubicBezTo>
                <a:cubicBezTo>
                  <a:pt x="9" y="142"/>
                  <a:pt x="9" y="142"/>
                  <a:pt x="9" y="142"/>
                </a:cubicBezTo>
                <a:cubicBezTo>
                  <a:pt x="6" y="142"/>
                  <a:pt x="4" y="142"/>
                  <a:pt x="2" y="140"/>
                </a:cubicBezTo>
                <a:cubicBezTo>
                  <a:pt x="1" y="138"/>
                  <a:pt x="0" y="136"/>
                  <a:pt x="0" y="133"/>
                </a:cubicBezTo>
                <a:cubicBezTo>
                  <a:pt x="0" y="26"/>
                  <a:pt x="0" y="26"/>
                  <a:pt x="0" y="26"/>
                </a:cubicBezTo>
                <a:cubicBezTo>
                  <a:pt x="0" y="24"/>
                  <a:pt x="1" y="22"/>
                  <a:pt x="2" y="20"/>
                </a:cubicBezTo>
                <a:cubicBezTo>
                  <a:pt x="4" y="18"/>
                  <a:pt x="6" y="17"/>
                  <a:pt x="9" y="17"/>
                </a:cubicBezTo>
                <a:close/>
                <a:moveTo>
                  <a:pt x="107" y="12"/>
                </a:moveTo>
                <a:cubicBezTo>
                  <a:pt x="107" y="35"/>
                  <a:pt x="107" y="35"/>
                  <a:pt x="107" y="35"/>
                </a:cubicBezTo>
                <a:cubicBezTo>
                  <a:pt x="130" y="35"/>
                  <a:pt x="130" y="35"/>
                  <a:pt x="130" y="35"/>
                </a:cubicBezTo>
                <a:lnTo>
                  <a:pt x="107" y="12"/>
                </a:lnTo>
                <a:close/>
                <a:moveTo>
                  <a:pt x="58" y="0"/>
                </a:moveTo>
                <a:cubicBezTo>
                  <a:pt x="107" y="0"/>
                  <a:pt x="107" y="0"/>
                  <a:pt x="107" y="0"/>
                </a:cubicBezTo>
                <a:cubicBezTo>
                  <a:pt x="143" y="35"/>
                  <a:pt x="143" y="35"/>
                  <a:pt x="143" y="35"/>
                </a:cubicBezTo>
                <a:cubicBezTo>
                  <a:pt x="143" y="116"/>
                  <a:pt x="143" y="116"/>
                  <a:pt x="143" y="116"/>
                </a:cubicBezTo>
                <a:cubicBezTo>
                  <a:pt x="143" y="118"/>
                  <a:pt x="142" y="120"/>
                  <a:pt x="140" y="122"/>
                </a:cubicBezTo>
                <a:cubicBezTo>
                  <a:pt x="138" y="124"/>
                  <a:pt x="136" y="125"/>
                  <a:pt x="134" y="125"/>
                </a:cubicBezTo>
                <a:cubicBezTo>
                  <a:pt x="103" y="125"/>
                  <a:pt x="103" y="125"/>
                  <a:pt x="103" y="125"/>
                </a:cubicBezTo>
                <a:cubicBezTo>
                  <a:pt x="103" y="116"/>
                  <a:pt x="103" y="116"/>
                  <a:pt x="103" y="116"/>
                </a:cubicBezTo>
                <a:cubicBezTo>
                  <a:pt x="134" y="116"/>
                  <a:pt x="134" y="116"/>
                  <a:pt x="134" y="116"/>
                </a:cubicBezTo>
                <a:cubicBezTo>
                  <a:pt x="134" y="44"/>
                  <a:pt x="134" y="44"/>
                  <a:pt x="134" y="44"/>
                </a:cubicBezTo>
                <a:cubicBezTo>
                  <a:pt x="98" y="44"/>
                  <a:pt x="98" y="44"/>
                  <a:pt x="98" y="44"/>
                </a:cubicBezTo>
                <a:cubicBezTo>
                  <a:pt x="98" y="8"/>
                  <a:pt x="98" y="8"/>
                  <a:pt x="98" y="8"/>
                </a:cubicBezTo>
                <a:cubicBezTo>
                  <a:pt x="49" y="8"/>
                  <a:pt x="49" y="8"/>
                  <a:pt x="49" y="8"/>
                </a:cubicBezTo>
                <a:cubicBezTo>
                  <a:pt x="49" y="6"/>
                  <a:pt x="50" y="4"/>
                  <a:pt x="52" y="2"/>
                </a:cubicBezTo>
                <a:cubicBezTo>
                  <a:pt x="53" y="0"/>
                  <a:pt x="55" y="0"/>
                  <a:pt x="58" y="0"/>
                </a:cubicBezTo>
                <a:close/>
              </a:path>
            </a:pathLst>
          </a:custGeom>
          <a:solidFill>
            <a:srgbClr val="000000"/>
          </a:solidFill>
          <a:ln>
            <a:noFill/>
          </a:ln>
        </p:spPr>
        <p:style>
          <a:lnRef idx="0"/>
          <a:fillRef idx="0"/>
          <a:effectRef idx="0"/>
          <a:fontRef idx="minor"/>
        </p:style>
      </p:sp>
      <p:sp>
        <p:nvSpPr>
          <p:cNvPr id="796" name="TextShape 104"/>
          <p:cNvSpPr txBox="1"/>
          <p:nvPr/>
        </p:nvSpPr>
        <p:spPr>
          <a:xfrm>
            <a:off x="982440" y="788760"/>
            <a:ext cx="9725760" cy="82368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Иконки</a:t>
            </a:r>
            <a:endParaRPr b="0" lang="en-US" sz="3200" spc="-1" strike="noStrike">
              <a:solidFill>
                <a:srgbClr val="000000"/>
              </a:solidFill>
              <a:latin typeface="Arial"/>
            </a:endParaRPr>
          </a:p>
        </p:txBody>
      </p:sp>
      <p:sp>
        <p:nvSpPr>
          <p:cNvPr id="797" name="CustomShape 105"/>
          <p:cNvSpPr/>
          <p:nvPr/>
        </p:nvSpPr>
        <p:spPr>
          <a:xfrm>
            <a:off x="8918280" y="1607760"/>
            <a:ext cx="359640" cy="359640"/>
          </a:xfrm>
          <a:prstGeom prst="rect">
            <a:avLst/>
          </a:prstGeom>
          <a:solidFill>
            <a:schemeClr val="accent1"/>
          </a:solidFill>
          <a:ln>
            <a:noFill/>
          </a:ln>
        </p:spPr>
        <p:style>
          <a:lnRef idx="0"/>
          <a:fillRef idx="0"/>
          <a:effectRef idx="0"/>
          <a:fontRef idx="minor"/>
        </p:style>
      </p:sp>
      <p:sp>
        <p:nvSpPr>
          <p:cNvPr id="798" name="CustomShape 106"/>
          <p:cNvSpPr/>
          <p:nvPr/>
        </p:nvSpPr>
        <p:spPr>
          <a:xfrm>
            <a:off x="8835840" y="788760"/>
            <a:ext cx="9725760" cy="823680"/>
          </a:xfrm>
          <a:prstGeom prst="rect">
            <a:avLst/>
          </a:prstGeom>
          <a:noFill/>
          <a:ln>
            <a:noFill/>
          </a:ln>
        </p:spPr>
        <p:style>
          <a:lnRef idx="0"/>
          <a:fillRef idx="0"/>
          <a:effectRef idx="0"/>
          <a:fontRef idx="minor"/>
        </p:style>
        <p:txBody>
          <a:bodyPr>
            <a:normAutofit/>
          </a:bodyPr>
          <a:p>
            <a:pPr>
              <a:lnSpc>
                <a:spcPct val="90000"/>
              </a:lnSpc>
              <a:tabLst>
                <a:tab algn="l" pos="0"/>
              </a:tabLst>
            </a:pPr>
            <a:r>
              <a:rPr b="1" lang="ru-RU" sz="3200" spc="-1" strike="noStrike">
                <a:solidFill>
                  <a:srgbClr val="000000"/>
                </a:solidFill>
                <a:latin typeface="Proxima Nova"/>
                <a:ea typeface="Proxima Nova"/>
              </a:rPr>
              <a:t>Цвета</a:t>
            </a:r>
            <a:endParaRPr b="0" lang="en-US" sz="3200" spc="-1" strike="noStrike">
              <a:latin typeface="Arial"/>
            </a:endParaRPr>
          </a:p>
        </p:txBody>
      </p:sp>
      <p:sp>
        <p:nvSpPr>
          <p:cNvPr id="799" name="CustomShape 107"/>
          <p:cNvSpPr/>
          <p:nvPr/>
        </p:nvSpPr>
        <p:spPr>
          <a:xfrm>
            <a:off x="8918280" y="2458440"/>
            <a:ext cx="359640" cy="359640"/>
          </a:xfrm>
          <a:prstGeom prst="rect">
            <a:avLst/>
          </a:prstGeom>
          <a:solidFill>
            <a:srgbClr val="000000"/>
          </a:solidFill>
          <a:ln>
            <a:noFill/>
          </a:ln>
        </p:spPr>
        <p:style>
          <a:lnRef idx="0"/>
          <a:fillRef idx="0"/>
          <a:effectRef idx="0"/>
          <a:fontRef idx="minor"/>
        </p:style>
      </p:sp>
      <p:sp>
        <p:nvSpPr>
          <p:cNvPr id="800" name="CustomShape 108"/>
          <p:cNvSpPr/>
          <p:nvPr/>
        </p:nvSpPr>
        <p:spPr>
          <a:xfrm>
            <a:off x="8918280" y="3319920"/>
            <a:ext cx="359640" cy="359640"/>
          </a:xfrm>
          <a:prstGeom prst="rect">
            <a:avLst/>
          </a:prstGeom>
          <a:solidFill>
            <a:srgbClr val="535353"/>
          </a:solidFill>
          <a:ln>
            <a:noFill/>
          </a:ln>
        </p:spPr>
        <p:style>
          <a:lnRef idx="0"/>
          <a:fillRef idx="0"/>
          <a:effectRef idx="0"/>
          <a:fontRef idx="minor"/>
        </p:style>
      </p:sp>
      <p:sp>
        <p:nvSpPr>
          <p:cNvPr id="801" name="CustomShape 109"/>
          <p:cNvSpPr/>
          <p:nvPr/>
        </p:nvSpPr>
        <p:spPr>
          <a:xfrm>
            <a:off x="9380880" y="1603080"/>
            <a:ext cx="1799640" cy="366120"/>
          </a:xfrm>
          <a:prstGeom prst="rect">
            <a:avLst/>
          </a:prstGeom>
          <a:noFill/>
          <a:ln>
            <a:noFill/>
          </a:ln>
        </p:spPr>
        <p:style>
          <a:lnRef idx="0"/>
          <a:fillRef idx="0"/>
          <a:effectRef idx="0"/>
          <a:fontRef idx="minor"/>
        </p:style>
        <p:txBody>
          <a:bodyPr>
            <a:spAutoFit/>
          </a:bodyPr>
          <a:p>
            <a:pPr>
              <a:lnSpc>
                <a:spcPct val="100000"/>
              </a:lnSpc>
              <a:tabLst>
                <a:tab algn="l" pos="0"/>
              </a:tabLst>
            </a:pPr>
            <a:r>
              <a:rPr b="0" lang="ru-RU" sz="1800" spc="-1" strike="noStrike">
                <a:solidFill>
                  <a:srgbClr val="323332"/>
                </a:solidFill>
                <a:latin typeface="Proxima Nova"/>
                <a:ea typeface="Proxima Nova"/>
              </a:rPr>
              <a:t>#FB2B38</a:t>
            </a:r>
            <a:endParaRPr b="0" lang="en-US" sz="1800" spc="-1" strike="noStrike">
              <a:latin typeface="Arial"/>
            </a:endParaRPr>
          </a:p>
        </p:txBody>
      </p:sp>
      <p:sp>
        <p:nvSpPr>
          <p:cNvPr id="802" name="CustomShape 110"/>
          <p:cNvSpPr/>
          <p:nvPr/>
        </p:nvSpPr>
        <p:spPr>
          <a:xfrm>
            <a:off x="9380880" y="2453760"/>
            <a:ext cx="1799640" cy="366120"/>
          </a:xfrm>
          <a:prstGeom prst="rect">
            <a:avLst/>
          </a:prstGeom>
          <a:noFill/>
          <a:ln>
            <a:noFill/>
          </a:ln>
        </p:spPr>
        <p:style>
          <a:lnRef idx="0"/>
          <a:fillRef idx="0"/>
          <a:effectRef idx="0"/>
          <a:fontRef idx="minor"/>
        </p:style>
        <p:txBody>
          <a:bodyPr>
            <a:spAutoFit/>
          </a:bodyPr>
          <a:p>
            <a:pPr>
              <a:lnSpc>
                <a:spcPct val="100000"/>
              </a:lnSpc>
              <a:tabLst>
                <a:tab algn="l" pos="0"/>
              </a:tabLst>
            </a:pPr>
            <a:r>
              <a:rPr b="0" lang="ru-RU" sz="1800" spc="-1" strike="noStrike">
                <a:solidFill>
                  <a:srgbClr val="323332"/>
                </a:solidFill>
                <a:latin typeface="Proxima Nova"/>
                <a:ea typeface="Proxima Nova"/>
              </a:rPr>
              <a:t>#000000</a:t>
            </a:r>
            <a:endParaRPr b="0" lang="en-US" sz="1800" spc="-1" strike="noStrike">
              <a:latin typeface="Arial"/>
            </a:endParaRPr>
          </a:p>
        </p:txBody>
      </p:sp>
      <p:sp>
        <p:nvSpPr>
          <p:cNvPr id="803" name="CustomShape 111"/>
          <p:cNvSpPr/>
          <p:nvPr/>
        </p:nvSpPr>
        <p:spPr>
          <a:xfrm>
            <a:off x="9380880" y="3319920"/>
            <a:ext cx="1799640" cy="366120"/>
          </a:xfrm>
          <a:prstGeom prst="rect">
            <a:avLst/>
          </a:prstGeom>
          <a:noFill/>
          <a:ln>
            <a:noFill/>
          </a:ln>
        </p:spPr>
        <p:style>
          <a:lnRef idx="0"/>
          <a:fillRef idx="0"/>
          <a:effectRef idx="0"/>
          <a:fontRef idx="minor"/>
        </p:style>
        <p:txBody>
          <a:bodyPr>
            <a:spAutoFit/>
          </a:bodyPr>
          <a:p>
            <a:pPr>
              <a:lnSpc>
                <a:spcPct val="100000"/>
              </a:lnSpc>
              <a:tabLst>
                <a:tab algn="l" pos="0"/>
              </a:tabLst>
            </a:pPr>
            <a:r>
              <a:rPr b="0" lang="ru-RU" sz="1800" spc="-1" strike="noStrike">
                <a:solidFill>
                  <a:srgbClr val="323332"/>
                </a:solidFill>
                <a:latin typeface="Proxima Nova"/>
                <a:ea typeface="Proxima Nova"/>
              </a:rPr>
              <a:t>#535353</a:t>
            </a:r>
            <a:endParaRPr b="0" lang="en-US" sz="1800" spc="-1" strike="noStrike">
              <a:latin typeface="Arial"/>
            </a:endParaRPr>
          </a:p>
        </p:txBody>
      </p:sp>
      <p:sp>
        <p:nvSpPr>
          <p:cNvPr id="804" name="TextShape 11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F3A49B59-49F4-4621-8EBC-CFDCE39BEF96}"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Прерывания (1/2)</a:t>
            </a:r>
            <a:endParaRPr b="0" lang="en-US" sz="3200" spc="-1" strike="noStrike">
              <a:solidFill>
                <a:srgbClr val="000000"/>
              </a:solidFill>
              <a:latin typeface="Arial"/>
            </a:endParaRPr>
          </a:p>
        </p:txBody>
      </p:sp>
      <p:sp>
        <p:nvSpPr>
          <p:cNvPr id="415"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CE014574-5606-41B2-AB46-128BA4027E89}"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416" name="Google Shape;280;gc5f5f974c8_0_1" descr=""/>
          <p:cNvPicPr/>
          <p:nvPr/>
        </p:nvPicPr>
        <p:blipFill>
          <a:blip r:embed="rId1"/>
          <a:stretch/>
        </p:blipFill>
        <p:spPr>
          <a:xfrm>
            <a:off x="7562520" y="1515240"/>
            <a:ext cx="2981160" cy="4681800"/>
          </a:xfrm>
          <a:prstGeom prst="rect">
            <a:avLst/>
          </a:prstGeom>
          <a:ln>
            <a:noFill/>
          </a:ln>
        </p:spPr>
      </p:pic>
      <p:pic>
        <p:nvPicPr>
          <p:cNvPr id="417" name="Google Shape;281;gc5f5f974c8_0_1" descr=""/>
          <p:cNvPicPr/>
          <p:nvPr/>
        </p:nvPicPr>
        <p:blipFill>
          <a:blip r:embed="rId2"/>
          <a:stretch/>
        </p:blipFill>
        <p:spPr>
          <a:xfrm>
            <a:off x="749160" y="1612440"/>
            <a:ext cx="2209320" cy="1828440"/>
          </a:xfrm>
          <a:prstGeom prst="rect">
            <a:avLst/>
          </a:prstGeom>
          <a:ln>
            <a:noFill/>
          </a:ln>
        </p:spPr>
      </p:pic>
      <p:pic>
        <p:nvPicPr>
          <p:cNvPr id="418" name="Google Shape;282;gc5f5f974c8_0_1" descr=""/>
          <p:cNvPicPr/>
          <p:nvPr/>
        </p:nvPicPr>
        <p:blipFill>
          <a:blip r:embed="rId3"/>
          <a:stretch/>
        </p:blipFill>
        <p:spPr>
          <a:xfrm>
            <a:off x="2156400" y="1273680"/>
            <a:ext cx="2285640" cy="1942920"/>
          </a:xfrm>
          <a:prstGeom prst="rect">
            <a:avLst/>
          </a:prstGeom>
          <a:ln>
            <a:noFill/>
          </a:ln>
        </p:spPr>
      </p:pic>
      <p:sp>
        <p:nvSpPr>
          <p:cNvPr id="419" name="CustomShape 3"/>
          <p:cNvSpPr/>
          <p:nvPr/>
        </p:nvSpPr>
        <p:spPr>
          <a:xfrm>
            <a:off x="749160" y="4751640"/>
            <a:ext cx="3355200" cy="5792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600" spc="-1" strike="noStrike">
                <a:solidFill>
                  <a:srgbClr val="000000"/>
                </a:solidFill>
                <a:latin typeface="Arial"/>
                <a:ea typeface="Arial"/>
              </a:rPr>
              <a:t>Нажали кнопку</a:t>
            </a:r>
            <a:endParaRPr b="0" lang="en-US" sz="2600" spc="-1" strike="noStrike">
              <a:latin typeface="Arial"/>
            </a:endParaRPr>
          </a:p>
        </p:txBody>
      </p:sp>
      <p:sp>
        <p:nvSpPr>
          <p:cNvPr id="420" name="CustomShape 4"/>
          <p:cNvSpPr/>
          <p:nvPr/>
        </p:nvSpPr>
        <p:spPr>
          <a:xfrm>
            <a:off x="749160" y="4428360"/>
            <a:ext cx="3355200" cy="1280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400" spc="-1" strike="noStrike">
                <a:solidFill>
                  <a:srgbClr val="000000"/>
                </a:solidFill>
                <a:latin typeface="Arial"/>
                <a:ea typeface="Arial"/>
              </a:rPr>
              <a:t>Контроллер устройства инициировал сигнал</a:t>
            </a:r>
            <a:endParaRPr b="0" lang="en-US" sz="2400" spc="-1" strike="noStrike">
              <a:latin typeface="Arial"/>
            </a:endParaRPr>
          </a:p>
        </p:txBody>
      </p:sp>
      <p:pic>
        <p:nvPicPr>
          <p:cNvPr id="421" name="Google Shape;285;gc5f5f974c8_0_1" descr=""/>
          <p:cNvPicPr/>
          <p:nvPr/>
        </p:nvPicPr>
        <p:blipFill>
          <a:blip r:embed="rId4"/>
          <a:stretch/>
        </p:blipFill>
        <p:spPr>
          <a:xfrm>
            <a:off x="1561680" y="3540600"/>
            <a:ext cx="584640" cy="584640"/>
          </a:xfrm>
          <a:prstGeom prst="rect">
            <a:avLst/>
          </a:prstGeom>
          <a:ln>
            <a:noFill/>
          </a:ln>
        </p:spPr>
      </p:pic>
      <p:pic>
        <p:nvPicPr>
          <p:cNvPr id="422" name="Google Shape;286;gc5f5f974c8_0_1" descr=""/>
          <p:cNvPicPr/>
          <p:nvPr/>
        </p:nvPicPr>
        <p:blipFill>
          <a:blip r:embed="rId5"/>
          <a:stretch/>
        </p:blipFill>
        <p:spPr>
          <a:xfrm>
            <a:off x="3360600" y="3371760"/>
            <a:ext cx="921960" cy="921960"/>
          </a:xfrm>
          <a:prstGeom prst="rect">
            <a:avLst/>
          </a:prstGeom>
          <a:ln>
            <a:noFill/>
          </a:ln>
        </p:spPr>
      </p:pic>
      <p:sp>
        <p:nvSpPr>
          <p:cNvPr id="423" name="CustomShape 5"/>
          <p:cNvSpPr/>
          <p:nvPr/>
        </p:nvSpPr>
        <p:spPr>
          <a:xfrm flipH="1">
            <a:off x="1836360" y="3294360"/>
            <a:ext cx="19080" cy="575280"/>
          </a:xfrm>
          <a:custGeom>
            <a:avLst/>
            <a:gdLst/>
            <a:ahLst/>
            <a:rect l="l" t="t" r="r" b="b"/>
            <a:pathLst>
              <a:path w="21600" h="21600">
                <a:moveTo>
                  <a:pt x="0" y="0"/>
                </a:moveTo>
                <a:lnTo>
                  <a:pt x="21600" y="21600"/>
                </a:lnTo>
              </a:path>
            </a:pathLst>
          </a:custGeom>
          <a:noFill/>
          <a:ln w="38160">
            <a:solidFill>
              <a:srgbClr val="f1c232"/>
            </a:solidFill>
            <a:round/>
            <a:tailEnd len="med" type="oval" w="med"/>
          </a:ln>
        </p:spPr>
        <p:style>
          <a:lnRef idx="0"/>
          <a:fillRef idx="0"/>
          <a:effectRef idx="0"/>
          <a:fontRef idx="minor"/>
        </p:style>
      </p:sp>
      <p:sp>
        <p:nvSpPr>
          <p:cNvPr id="424" name="CustomShape 6"/>
          <p:cNvSpPr/>
          <p:nvPr/>
        </p:nvSpPr>
        <p:spPr>
          <a:xfrm rot="10800000">
            <a:off x="1849320" y="3821040"/>
            <a:ext cx="2032920" cy="11880"/>
          </a:xfrm>
          <a:custGeom>
            <a:avLst/>
            <a:gdLst/>
            <a:ahLst/>
            <a:rect l="l" t="t" r="r" b="b"/>
            <a:pathLst>
              <a:path w="21600" h="21600">
                <a:moveTo>
                  <a:pt x="0" y="0"/>
                </a:moveTo>
                <a:lnTo>
                  <a:pt x="21600" y="21600"/>
                </a:lnTo>
              </a:path>
            </a:pathLst>
          </a:custGeom>
          <a:noFill/>
          <a:ln w="38160">
            <a:solidFill>
              <a:srgbClr val="f1c232"/>
            </a:solidFill>
            <a:round/>
            <a:headEnd len="med" type="oval" w="med"/>
          </a:ln>
        </p:spPr>
        <p:style>
          <a:lnRef idx="0"/>
          <a:fillRef idx="0"/>
          <a:effectRef idx="0"/>
          <a:fontRef idx="minor"/>
        </p:style>
      </p:sp>
      <p:sp>
        <p:nvSpPr>
          <p:cNvPr id="425" name="CustomShape 7"/>
          <p:cNvSpPr/>
          <p:nvPr/>
        </p:nvSpPr>
        <p:spPr>
          <a:xfrm>
            <a:off x="749160" y="4428360"/>
            <a:ext cx="3355200" cy="1280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400" spc="-1" strike="noStrike">
                <a:solidFill>
                  <a:srgbClr val="000000"/>
                </a:solidFill>
                <a:latin typeface="Arial"/>
                <a:ea typeface="Arial"/>
              </a:rPr>
              <a:t>Процессор получил сигнал и прервал выполнение задачи</a:t>
            </a:r>
            <a:endParaRPr b="0" lang="en-US" sz="2400" spc="-1" strike="noStrike">
              <a:latin typeface="Arial"/>
            </a:endParaRPr>
          </a:p>
        </p:txBody>
      </p:sp>
      <p:pic>
        <p:nvPicPr>
          <p:cNvPr id="426" name="Google Shape;290;gc5f5f974c8_0_1" descr=""/>
          <p:cNvPicPr/>
          <p:nvPr/>
        </p:nvPicPr>
        <p:blipFill>
          <a:blip r:embed="rId6"/>
          <a:stretch/>
        </p:blipFill>
        <p:spPr>
          <a:xfrm>
            <a:off x="5496840" y="3204000"/>
            <a:ext cx="1333080" cy="1304640"/>
          </a:xfrm>
          <a:prstGeom prst="rect">
            <a:avLst/>
          </a:prstGeom>
          <a:ln>
            <a:noFill/>
          </a:ln>
        </p:spPr>
      </p:pic>
      <p:sp>
        <p:nvSpPr>
          <p:cNvPr id="427" name="CustomShape 8"/>
          <p:cNvSpPr/>
          <p:nvPr/>
        </p:nvSpPr>
        <p:spPr>
          <a:xfrm>
            <a:off x="4506840" y="3575880"/>
            <a:ext cx="786960" cy="575280"/>
          </a:xfrm>
          <a:prstGeom prst="lightningBolt">
            <a:avLst/>
          </a:prstGeom>
          <a:solidFill>
            <a:srgbClr val="f1c232"/>
          </a:solidFill>
          <a:ln w="9360">
            <a:solidFill>
              <a:schemeClr val="dk2"/>
            </a:solidFill>
            <a:round/>
          </a:ln>
        </p:spPr>
        <p:style>
          <a:lnRef idx="0"/>
          <a:fillRef idx="0"/>
          <a:effectRef idx="0"/>
          <a:fontRef idx="minor"/>
        </p:style>
      </p:sp>
      <p:sp>
        <p:nvSpPr>
          <p:cNvPr id="428" name="CustomShape 9"/>
          <p:cNvSpPr/>
          <p:nvPr/>
        </p:nvSpPr>
        <p:spPr>
          <a:xfrm>
            <a:off x="828000" y="4509000"/>
            <a:ext cx="3355200" cy="9147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400" spc="-1" strike="noStrike">
                <a:solidFill>
                  <a:srgbClr val="000000"/>
                </a:solidFill>
                <a:latin typeface="Arial"/>
                <a:ea typeface="Arial"/>
              </a:rPr>
              <a:t>Вызван обработчик в ядре</a:t>
            </a:r>
            <a:endParaRPr b="0" lang="en-US" sz="2400" spc="-1" strike="noStrike">
              <a:latin typeface="Arial"/>
            </a:endParaRPr>
          </a:p>
        </p:txBody>
      </p:sp>
      <p:sp>
        <p:nvSpPr>
          <p:cNvPr id="429" name="CustomShape 10"/>
          <p:cNvSpPr/>
          <p:nvPr/>
        </p:nvSpPr>
        <p:spPr>
          <a:xfrm>
            <a:off x="828000" y="4401000"/>
            <a:ext cx="3936240" cy="1280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400" spc="-1" strike="noStrike">
                <a:solidFill>
                  <a:srgbClr val="000000"/>
                </a:solidFill>
                <a:latin typeface="Arial"/>
                <a:ea typeface="Arial"/>
              </a:rPr>
              <a:t>Обработчик знает номер прерывания, планирует дальнейшую обработку</a:t>
            </a:r>
            <a:endParaRPr b="0" lang="en-US" sz="2400" spc="-1" strike="noStrike">
              <a:latin typeface="Arial"/>
            </a:endParaRPr>
          </a:p>
        </p:txBody>
      </p:sp>
      <p:pic>
        <p:nvPicPr>
          <p:cNvPr id="430" name="Google Shape;294;gc5f5f974c8_0_1" descr=""/>
          <p:cNvPicPr/>
          <p:nvPr/>
        </p:nvPicPr>
        <p:blipFill>
          <a:blip r:embed="rId7"/>
          <a:stretch/>
        </p:blipFill>
        <p:spPr>
          <a:xfrm>
            <a:off x="5237280" y="5155920"/>
            <a:ext cx="1852200" cy="1141200"/>
          </a:xfrm>
          <a:prstGeom prst="rect">
            <a:avLst/>
          </a:prstGeom>
          <a:ln>
            <a:noFill/>
          </a:ln>
        </p:spPr>
      </p:pic>
      <p:sp>
        <p:nvSpPr>
          <p:cNvPr id="431" name="CustomShape 11"/>
          <p:cNvSpPr/>
          <p:nvPr/>
        </p:nvSpPr>
        <p:spPr>
          <a:xfrm>
            <a:off x="6172200" y="4261680"/>
            <a:ext cx="2520" cy="1074600"/>
          </a:xfrm>
          <a:custGeom>
            <a:avLst/>
            <a:gdLst/>
            <a:ahLst/>
            <a:rect l="l" t="t" r="r" b="b"/>
            <a:pathLst>
              <a:path w="21600" h="21600">
                <a:moveTo>
                  <a:pt x="0" y="0"/>
                </a:moveTo>
                <a:lnTo>
                  <a:pt x="21600" y="21600"/>
                </a:lnTo>
              </a:path>
            </a:pathLst>
          </a:custGeom>
          <a:noFill/>
          <a:ln w="38160">
            <a:solidFill>
              <a:srgbClr val="f1c232"/>
            </a:solidFill>
            <a:round/>
            <a:tailEnd len="med" type="oval" w="med"/>
          </a:ln>
        </p:spPr>
        <p:style>
          <a:lnRef idx="0"/>
          <a:fillRef idx="0"/>
          <a:effectRef idx="0"/>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1">
                                  <p:stCondLst>
                                    <p:cond delay="0"/>
                                  </p:stCondLst>
                                  <p:childTnLst>
                                    <p:set>
                                      <p:cBhvr>
                                        <p:cTn id="6" dur="1" fill="hold">
                                          <p:stCondLst>
                                            <p:cond delay="0"/>
                                          </p:stCondLst>
                                        </p:cTn>
                                        <p:tgtEl>
                                          <p:spTgt spid="418"/>
                                        </p:tgtEl>
                                        <p:attrNameLst>
                                          <p:attrName>style.visibility</p:attrName>
                                        </p:attrNameLst>
                                      </p:cBhvr>
                                      <p:to>
                                        <p:strVal val="visible"/>
                                      </p:to>
                                    </p:set>
                                    <p:anim calcmode="lin" valueType="num">
                                      <p:cBhvr additive="repl">
                                        <p:cTn id="7" dur="600"/>
                                        <p:tgtEl>
                                          <p:spTgt spid="418"/>
                                        </p:tgtEl>
                                        <p:attrNameLst>
                                          <p:attrName>ppt_y</p:attrName>
                                        </p:attrNameLst>
                                      </p:cBhvr>
                                      <p:tavLst>
                                        <p:tav tm="0">
                                          <p:val>
                                            <p:strVal val="#ppt_y-1"/>
                                          </p:val>
                                        </p:tav>
                                        <p:tav tm="100000">
                                          <p:val>
                                            <p:strVal val="#ppt_y"/>
                                          </p:val>
                                        </p:tav>
                                      </p:tavLst>
                                    </p:anim>
                                  </p:childTnLst>
                                </p:cTn>
                              </p:par>
                              <p:par>
                                <p:cTn id="8" nodeType="withEffect" fill="hold" presetClass="entr" presetID="10">
                                  <p:stCondLst>
                                    <p:cond delay="0"/>
                                  </p:stCondLst>
                                  <p:childTnLst>
                                    <p:set>
                                      <p:cBhvr>
                                        <p:cTn id="9" dur="1" fill="hold">
                                          <p:stCondLst>
                                            <p:cond delay="0"/>
                                          </p:stCondLst>
                                        </p:cTn>
                                        <p:tgtEl>
                                          <p:spTgt spid="419"/>
                                        </p:tgtEl>
                                        <p:attrNameLst>
                                          <p:attrName>style.visibility</p:attrName>
                                        </p:attrNameLst>
                                      </p:cBhvr>
                                      <p:to>
                                        <p:strVal val="visible"/>
                                      </p:to>
                                    </p:set>
                                    <p:animEffect filter="fade" transition="in">
                                      <p:cBhvr additive="repl">
                                        <p:cTn id="10" dur="400"/>
                                        <p:tgtEl>
                                          <p:spTgt spid="419"/>
                                        </p:tgtEl>
                                      </p:cBhvr>
                                    </p:animEffec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0">
                                  <p:stCondLst>
                                    <p:cond delay="0"/>
                                  </p:stCondLst>
                                  <p:childTnLst>
                                    <p:set>
                                      <p:cBhvr>
                                        <p:cTn id="14" dur="1" fill="hold">
                                          <p:stCondLst>
                                            <p:cond delay="0"/>
                                          </p:stCondLst>
                                        </p:cTn>
                                        <p:tgtEl>
                                          <p:spTgt spid="420"/>
                                        </p:tgtEl>
                                        <p:attrNameLst>
                                          <p:attrName>style.visibility</p:attrName>
                                        </p:attrNameLst>
                                      </p:cBhvr>
                                      <p:to>
                                        <p:strVal val="visible"/>
                                      </p:to>
                                    </p:set>
                                    <p:animEffect filter="fade" transition="in">
                                      <p:cBhvr additive="repl">
                                        <p:cTn id="15" dur="1000"/>
                                        <p:tgtEl>
                                          <p:spTgt spid="420"/>
                                        </p:tgtEl>
                                      </p:cBhvr>
                                    </p:animEffect>
                                  </p:childTnLst>
                                </p:cTn>
                              </p:par>
                              <p:par>
                                <p:cTn id="16" nodeType="withEffect" fill="hold" presetClass="exit" presetID="1">
                                  <p:stCondLst>
                                    <p:cond delay="0"/>
                                  </p:stCondLst>
                                  <p:childTnLst>
                                    <p:set>
                                      <p:cBhvr>
                                        <p:cTn id="17" dur="1" fill="hold">
                                          <p:stCondLst>
                                            <p:cond delay="0"/>
                                          </p:stCondLst>
                                        </p:cTn>
                                        <p:tgtEl>
                                          <p:spTgt spid="419"/>
                                        </p:tgtEl>
                                        <p:attrNameLst>
                                          <p:attrName>style.visibility</p:attrName>
                                        </p:attrNameLst>
                                      </p:cBhvr>
                                      <p:to>
                                        <p:strVal val="hidden"/>
                                      </p:to>
                                    </p:set>
                                  </p:childTnLst>
                                </p:cTn>
                              </p:par>
                              <p:par>
                                <p:cTn id="18" nodeType="withEffect" fill="hold" presetClass="entr" presetID="10">
                                  <p:stCondLst>
                                    <p:cond delay="0"/>
                                  </p:stCondLst>
                                  <p:childTnLst>
                                    <p:set>
                                      <p:cBhvr>
                                        <p:cTn id="19" dur="1" fill="hold">
                                          <p:stCondLst>
                                            <p:cond delay="0"/>
                                          </p:stCondLst>
                                        </p:cTn>
                                        <p:tgtEl>
                                          <p:spTgt spid="423"/>
                                        </p:tgtEl>
                                        <p:attrNameLst>
                                          <p:attrName>style.visibility</p:attrName>
                                        </p:attrNameLst>
                                      </p:cBhvr>
                                      <p:to>
                                        <p:strVal val="visible"/>
                                      </p:to>
                                    </p:set>
                                    <p:animEffect filter="fade" transition="in">
                                      <p:cBhvr additive="repl">
                                        <p:cTn id="20" dur="1000"/>
                                        <p:tgtEl>
                                          <p:spTgt spid="423"/>
                                        </p:tgtEl>
                                      </p:cBhvr>
                                    </p:animEffect>
                                  </p:childTnLst>
                                </p:cTn>
                              </p:par>
                              <p:par>
                                <p:cTn id="21" nodeType="withEffect" fill="hold" presetClass="entr" presetID="10">
                                  <p:stCondLst>
                                    <p:cond delay="0"/>
                                  </p:stCondLst>
                                  <p:childTnLst>
                                    <p:set>
                                      <p:cBhvr>
                                        <p:cTn id="22" dur="1" fill="hold">
                                          <p:stCondLst>
                                            <p:cond delay="0"/>
                                          </p:stCondLst>
                                        </p:cTn>
                                        <p:tgtEl>
                                          <p:spTgt spid="421"/>
                                        </p:tgtEl>
                                        <p:attrNameLst>
                                          <p:attrName>style.visibility</p:attrName>
                                        </p:attrNameLst>
                                      </p:cBhvr>
                                      <p:to>
                                        <p:strVal val="visible"/>
                                      </p:to>
                                    </p:set>
                                    <p:animEffect filter="fade" transition="in">
                                      <p:cBhvr additive="repl">
                                        <p:cTn id="23" dur="1500"/>
                                        <p:tgtEl>
                                          <p:spTgt spid="421"/>
                                        </p:tgtEl>
                                      </p:cBhvr>
                                    </p:animEffect>
                                  </p:childTnLst>
                                </p:cTn>
                              </p:par>
                            </p:childTnLst>
                          </p:cTn>
                        </p:par>
                      </p:childTnLst>
                    </p:cTn>
                  </p:par>
                  <p:par>
                    <p:cTn id="24" fill="hold">
                      <p:stCondLst>
                        <p:cond delay="indefinite"/>
                      </p:stCondLst>
                      <p:childTnLst>
                        <p:par>
                          <p:cTn id="25" fill="hold">
                            <p:stCondLst>
                              <p:cond delay="0"/>
                            </p:stCondLst>
                            <p:childTnLst>
                              <p:par>
                                <p:cTn id="26" nodeType="clickEffect" fill="hold" presetClass="entr" presetID="10">
                                  <p:stCondLst>
                                    <p:cond delay="0"/>
                                  </p:stCondLst>
                                  <p:childTnLst>
                                    <p:set>
                                      <p:cBhvr>
                                        <p:cTn id="27" dur="1" fill="hold">
                                          <p:stCondLst>
                                            <p:cond delay="0"/>
                                          </p:stCondLst>
                                        </p:cTn>
                                        <p:tgtEl>
                                          <p:spTgt spid="424"/>
                                        </p:tgtEl>
                                        <p:attrNameLst>
                                          <p:attrName>style.visibility</p:attrName>
                                        </p:attrNameLst>
                                      </p:cBhvr>
                                      <p:to>
                                        <p:strVal val="visible"/>
                                      </p:to>
                                    </p:set>
                                    <p:animEffect filter="fade" transition="in">
                                      <p:cBhvr additive="repl">
                                        <p:cTn id="28" dur="1000"/>
                                        <p:tgtEl>
                                          <p:spTgt spid="424"/>
                                        </p:tgtEl>
                                      </p:cBhvr>
                                    </p:animEffect>
                                  </p:childTnLst>
                                </p:cTn>
                              </p:par>
                              <p:par>
                                <p:cTn id="29" nodeType="withEffect" fill="hold" presetClass="entr" presetID="10">
                                  <p:stCondLst>
                                    <p:cond delay="0"/>
                                  </p:stCondLst>
                                  <p:childTnLst>
                                    <p:set>
                                      <p:cBhvr>
                                        <p:cTn id="30" dur="1" fill="hold">
                                          <p:stCondLst>
                                            <p:cond delay="0"/>
                                          </p:stCondLst>
                                        </p:cTn>
                                        <p:tgtEl>
                                          <p:spTgt spid="422"/>
                                        </p:tgtEl>
                                        <p:attrNameLst>
                                          <p:attrName>style.visibility</p:attrName>
                                        </p:attrNameLst>
                                      </p:cBhvr>
                                      <p:to>
                                        <p:strVal val="visible"/>
                                      </p:to>
                                    </p:set>
                                    <p:animEffect filter="fade" transition="in">
                                      <p:cBhvr additive="repl">
                                        <p:cTn id="31" dur="1000"/>
                                        <p:tgtEl>
                                          <p:spTgt spid="422"/>
                                        </p:tgtEl>
                                      </p:cBhvr>
                                    </p:animEffect>
                                  </p:childTnLst>
                                </p:cTn>
                              </p:par>
                              <p:par>
                                <p:cTn id="32" nodeType="withEffect" fill="hold" presetClass="entr" presetID="10">
                                  <p:stCondLst>
                                    <p:cond delay="0"/>
                                  </p:stCondLst>
                                  <p:childTnLst>
                                    <p:set>
                                      <p:cBhvr>
                                        <p:cTn id="33" dur="1" fill="hold">
                                          <p:stCondLst>
                                            <p:cond delay="0"/>
                                          </p:stCondLst>
                                        </p:cTn>
                                        <p:tgtEl>
                                          <p:spTgt spid="425"/>
                                        </p:tgtEl>
                                        <p:attrNameLst>
                                          <p:attrName>style.visibility</p:attrName>
                                        </p:attrNameLst>
                                      </p:cBhvr>
                                      <p:to>
                                        <p:strVal val="visible"/>
                                      </p:to>
                                    </p:set>
                                    <p:animEffect filter="fade" transition="in">
                                      <p:cBhvr additive="repl">
                                        <p:cTn id="34" dur="1000"/>
                                        <p:tgtEl>
                                          <p:spTgt spid="425"/>
                                        </p:tgtEl>
                                      </p:cBhvr>
                                    </p:animEffect>
                                  </p:childTnLst>
                                </p:cTn>
                              </p:par>
                              <p:par>
                                <p:cTn id="35" nodeType="withEffect" fill="hold" presetClass="exit" presetID="1">
                                  <p:stCondLst>
                                    <p:cond delay="0"/>
                                  </p:stCondLst>
                                  <p:childTnLst>
                                    <p:set>
                                      <p:cBhvr>
                                        <p:cTn id="36" dur="1" fill="hold">
                                          <p:stCondLst>
                                            <p:cond delay="0"/>
                                          </p:stCondLst>
                                        </p:cTn>
                                        <p:tgtEl>
                                          <p:spTgt spid="42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xit" presetID="1">
                                  <p:stCondLst>
                                    <p:cond delay="0"/>
                                  </p:stCondLst>
                                  <p:childTnLst>
                                    <p:set>
                                      <p:cBhvr>
                                        <p:cTn id="40" dur="1" fill="hold">
                                          <p:stCondLst>
                                            <p:cond delay="0"/>
                                          </p:stCondLst>
                                        </p:cTn>
                                        <p:tgtEl>
                                          <p:spTgt spid="425"/>
                                        </p:tgtEl>
                                        <p:attrNameLst>
                                          <p:attrName>style.visibility</p:attrName>
                                        </p:attrNameLst>
                                      </p:cBhvr>
                                      <p:to>
                                        <p:strVal val="hidden"/>
                                      </p:to>
                                    </p:set>
                                  </p:childTnLst>
                                </p:cTn>
                              </p:par>
                              <p:par>
                                <p:cTn id="41" nodeType="withEffect" fill="hold" presetClass="entr" presetID="10">
                                  <p:stCondLst>
                                    <p:cond delay="0"/>
                                  </p:stCondLst>
                                  <p:childTnLst>
                                    <p:set>
                                      <p:cBhvr>
                                        <p:cTn id="42" dur="1" fill="hold">
                                          <p:stCondLst>
                                            <p:cond delay="0"/>
                                          </p:stCondLst>
                                        </p:cTn>
                                        <p:tgtEl>
                                          <p:spTgt spid="427"/>
                                        </p:tgtEl>
                                        <p:attrNameLst>
                                          <p:attrName>style.visibility</p:attrName>
                                        </p:attrNameLst>
                                      </p:cBhvr>
                                      <p:to>
                                        <p:strVal val="visible"/>
                                      </p:to>
                                    </p:set>
                                    <p:animEffect filter="fade" transition="in">
                                      <p:cBhvr additive="repl">
                                        <p:cTn id="43" dur="1000"/>
                                        <p:tgtEl>
                                          <p:spTgt spid="427"/>
                                        </p:tgtEl>
                                      </p:cBhvr>
                                    </p:animEffect>
                                  </p:childTnLst>
                                </p:cTn>
                              </p:par>
                              <p:par>
                                <p:cTn id="44" nodeType="withEffect" fill="hold" presetClass="entr" presetID="10">
                                  <p:stCondLst>
                                    <p:cond delay="0"/>
                                  </p:stCondLst>
                                  <p:childTnLst>
                                    <p:set>
                                      <p:cBhvr>
                                        <p:cTn id="45" dur="1" fill="hold">
                                          <p:stCondLst>
                                            <p:cond delay="0"/>
                                          </p:stCondLst>
                                        </p:cTn>
                                        <p:tgtEl>
                                          <p:spTgt spid="428"/>
                                        </p:tgtEl>
                                        <p:attrNameLst>
                                          <p:attrName>style.visibility</p:attrName>
                                        </p:attrNameLst>
                                      </p:cBhvr>
                                      <p:to>
                                        <p:strVal val="visible"/>
                                      </p:to>
                                    </p:set>
                                    <p:animEffect filter="fade" transition="in">
                                      <p:cBhvr additive="repl">
                                        <p:cTn id="46" dur="1000"/>
                                        <p:tgtEl>
                                          <p:spTgt spid="428"/>
                                        </p:tgtEl>
                                      </p:cBhvr>
                                    </p:animEffect>
                                  </p:childTnLst>
                                </p:cTn>
                              </p:par>
                              <p:par>
                                <p:cTn id="47" nodeType="withEffect" fill="hold" presetClass="entr" presetID="10">
                                  <p:stCondLst>
                                    <p:cond delay="0"/>
                                  </p:stCondLst>
                                  <p:childTnLst>
                                    <p:set>
                                      <p:cBhvr>
                                        <p:cTn id="48" dur="1" fill="hold">
                                          <p:stCondLst>
                                            <p:cond delay="0"/>
                                          </p:stCondLst>
                                        </p:cTn>
                                        <p:tgtEl>
                                          <p:spTgt spid="426"/>
                                        </p:tgtEl>
                                        <p:attrNameLst>
                                          <p:attrName>style.visibility</p:attrName>
                                        </p:attrNameLst>
                                      </p:cBhvr>
                                      <p:to>
                                        <p:strVal val="visible"/>
                                      </p:to>
                                    </p:set>
                                    <p:animEffect filter="fade" transition="in">
                                      <p:cBhvr additive="repl">
                                        <p:cTn id="49" dur="1000"/>
                                        <p:tgtEl>
                                          <p:spTgt spid="426"/>
                                        </p:tgtEl>
                                      </p:cBhvr>
                                    </p:animEffect>
                                  </p:childTnLst>
                                </p:cTn>
                              </p:par>
                            </p:childTnLst>
                          </p:cTn>
                        </p:par>
                      </p:childTnLst>
                    </p:cTn>
                  </p:par>
                  <p:par>
                    <p:cTn id="50" fill="hold">
                      <p:stCondLst>
                        <p:cond delay="indefinite"/>
                      </p:stCondLst>
                      <p:childTnLst>
                        <p:par>
                          <p:cTn id="51" fill="hold">
                            <p:stCondLst>
                              <p:cond delay="0"/>
                            </p:stCondLst>
                            <p:childTnLst>
                              <p:par>
                                <p:cTn id="52" nodeType="clickEffect" fill="hold" presetClass="exit" presetID="1">
                                  <p:stCondLst>
                                    <p:cond delay="0"/>
                                  </p:stCondLst>
                                  <p:childTnLst>
                                    <p:set>
                                      <p:cBhvr>
                                        <p:cTn id="53" dur="1" fill="hold">
                                          <p:stCondLst>
                                            <p:cond delay="0"/>
                                          </p:stCondLst>
                                        </p:cTn>
                                        <p:tgtEl>
                                          <p:spTgt spid="428"/>
                                        </p:tgtEl>
                                        <p:attrNameLst>
                                          <p:attrName>style.visibility</p:attrName>
                                        </p:attrNameLst>
                                      </p:cBhvr>
                                      <p:to>
                                        <p:strVal val="hidden"/>
                                      </p:to>
                                    </p:set>
                                  </p:childTnLst>
                                </p:cTn>
                              </p:par>
                              <p:par>
                                <p:cTn id="54" nodeType="withEffect" fill="hold" presetClass="entr" presetID="10">
                                  <p:stCondLst>
                                    <p:cond delay="0"/>
                                  </p:stCondLst>
                                  <p:childTnLst>
                                    <p:set>
                                      <p:cBhvr>
                                        <p:cTn id="55" dur="1" fill="hold">
                                          <p:stCondLst>
                                            <p:cond delay="0"/>
                                          </p:stCondLst>
                                        </p:cTn>
                                        <p:tgtEl>
                                          <p:spTgt spid="429"/>
                                        </p:tgtEl>
                                        <p:attrNameLst>
                                          <p:attrName>style.visibility</p:attrName>
                                        </p:attrNameLst>
                                      </p:cBhvr>
                                      <p:to>
                                        <p:strVal val="visible"/>
                                      </p:to>
                                    </p:set>
                                    <p:animEffect filter="fade" transition="in">
                                      <p:cBhvr additive="repl">
                                        <p:cTn id="56" dur="1000"/>
                                        <p:tgtEl>
                                          <p:spTgt spid="429"/>
                                        </p:tgtEl>
                                      </p:cBhvr>
                                    </p:animEffect>
                                  </p:childTnLst>
                                </p:cTn>
                              </p:par>
                              <p:par>
                                <p:cTn id="57" nodeType="withEffect" fill="hold" presetClass="entr" presetID="10">
                                  <p:stCondLst>
                                    <p:cond delay="0"/>
                                  </p:stCondLst>
                                  <p:childTnLst>
                                    <p:set>
                                      <p:cBhvr>
                                        <p:cTn id="58" dur="1" fill="hold">
                                          <p:stCondLst>
                                            <p:cond delay="0"/>
                                          </p:stCondLst>
                                        </p:cTn>
                                        <p:tgtEl>
                                          <p:spTgt spid="430"/>
                                        </p:tgtEl>
                                        <p:attrNameLst>
                                          <p:attrName>style.visibility</p:attrName>
                                        </p:attrNameLst>
                                      </p:cBhvr>
                                      <p:to>
                                        <p:strVal val="visible"/>
                                      </p:to>
                                    </p:set>
                                    <p:animEffect filter="fade" transition="in">
                                      <p:cBhvr additive="repl">
                                        <p:cTn id="59" dur="1000"/>
                                        <p:tgtEl>
                                          <p:spTgt spid="430"/>
                                        </p:tgtEl>
                                      </p:cBhvr>
                                    </p:animEffect>
                                  </p:childTnLst>
                                </p:cTn>
                              </p:par>
                              <p:par>
                                <p:cTn id="60" nodeType="withEffect" fill="hold" presetClass="entr" presetID="10">
                                  <p:stCondLst>
                                    <p:cond delay="0"/>
                                  </p:stCondLst>
                                  <p:childTnLst>
                                    <p:set>
                                      <p:cBhvr>
                                        <p:cTn id="61" dur="1" fill="hold">
                                          <p:stCondLst>
                                            <p:cond delay="0"/>
                                          </p:stCondLst>
                                        </p:cTn>
                                        <p:tgtEl>
                                          <p:spTgt spid="431"/>
                                        </p:tgtEl>
                                        <p:attrNameLst>
                                          <p:attrName>style.visibility</p:attrName>
                                        </p:attrNameLst>
                                      </p:cBhvr>
                                      <p:to>
                                        <p:strVal val="visible"/>
                                      </p:to>
                                    </p:set>
                                    <p:animEffect filter="fade" transition="in">
                                      <p:cBhvr additive="repl">
                                        <p:cTn id="62"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Прерывания (2/2)</a:t>
            </a:r>
            <a:endParaRPr b="0" lang="en-US" sz="3200" spc="-1" strike="noStrike">
              <a:solidFill>
                <a:srgbClr val="000000"/>
              </a:solidFill>
              <a:latin typeface="Arial"/>
            </a:endParaRPr>
          </a:p>
        </p:txBody>
      </p:sp>
      <p:sp>
        <p:nvSpPr>
          <p:cNvPr id="433"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6C8D24CE-B260-484B-9E60-85C35C472B4E}"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434" name="Google Shape;302;gc5f5f974c8_0_7" descr=""/>
          <p:cNvPicPr/>
          <p:nvPr/>
        </p:nvPicPr>
        <p:blipFill>
          <a:blip r:embed="rId1"/>
          <a:stretch/>
        </p:blipFill>
        <p:spPr>
          <a:xfrm>
            <a:off x="2154600" y="1422000"/>
            <a:ext cx="7882560" cy="49402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3789000" y="1281600"/>
            <a:ext cx="4613760" cy="50724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Кто запустил ядро?</a:t>
            </a:r>
            <a:endParaRPr b="0" lang="en-US" sz="2000" spc="-1" strike="noStrike">
              <a:solidFill>
                <a:srgbClr val="000000"/>
              </a:solidFill>
              <a:latin typeface="Arial"/>
            </a:endParaRPr>
          </a:p>
        </p:txBody>
      </p:sp>
      <p:sp>
        <p:nvSpPr>
          <p:cNvPr id="436"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Загрузчик (1/3)</a:t>
            </a:r>
            <a:endParaRPr b="0" lang="en-US" sz="3200" spc="-1" strike="noStrike">
              <a:solidFill>
                <a:srgbClr val="000000"/>
              </a:solidFill>
              <a:latin typeface="Arial"/>
            </a:endParaRPr>
          </a:p>
        </p:txBody>
      </p:sp>
      <p:sp>
        <p:nvSpPr>
          <p:cNvPr id="437"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5281199E-C71B-46AA-B36A-F314903F4E33}"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438" name="Google Shape;310;gc5f5f974c8_0_13" descr=""/>
          <p:cNvPicPr/>
          <p:nvPr/>
        </p:nvPicPr>
        <p:blipFill>
          <a:blip r:embed="rId1"/>
          <a:stretch/>
        </p:blipFill>
        <p:spPr>
          <a:xfrm>
            <a:off x="2959200" y="1905120"/>
            <a:ext cx="6621840" cy="44326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TextShape 1"/>
          <p:cNvSpPr txBox="1"/>
          <p:nvPr/>
        </p:nvSpPr>
        <p:spPr>
          <a:xfrm>
            <a:off x="982800" y="2532240"/>
            <a:ext cx="1444680" cy="44064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Загрузчик</a:t>
            </a:r>
            <a:endParaRPr b="0" lang="en-US" sz="2000" spc="-1" strike="noStrike">
              <a:solidFill>
                <a:srgbClr val="000000"/>
              </a:solidFill>
              <a:latin typeface="Arial"/>
            </a:endParaRPr>
          </a:p>
        </p:txBody>
      </p:sp>
      <p:sp>
        <p:nvSpPr>
          <p:cNvPr id="440"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Загрузчик (2/3)</a:t>
            </a:r>
            <a:endParaRPr b="0" lang="en-US" sz="3200" spc="-1" strike="noStrike">
              <a:solidFill>
                <a:srgbClr val="000000"/>
              </a:solidFill>
              <a:latin typeface="Arial"/>
            </a:endParaRPr>
          </a:p>
        </p:txBody>
      </p:sp>
      <p:sp>
        <p:nvSpPr>
          <p:cNvPr id="441"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917F9140-8FA8-48C5-BF64-BD207E2AA234}"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442" name="Google Shape;318;gc5f5f974c8_0_19" descr=""/>
          <p:cNvPicPr/>
          <p:nvPr/>
        </p:nvPicPr>
        <p:blipFill>
          <a:blip r:embed="rId1"/>
          <a:stretch/>
        </p:blipFill>
        <p:spPr>
          <a:xfrm>
            <a:off x="982440" y="1389240"/>
            <a:ext cx="1445040" cy="1060200"/>
          </a:xfrm>
          <a:prstGeom prst="rect">
            <a:avLst/>
          </a:prstGeom>
          <a:ln>
            <a:noFill/>
          </a:ln>
        </p:spPr>
      </p:pic>
      <p:sp>
        <p:nvSpPr>
          <p:cNvPr id="443" name="TextShape 4"/>
          <p:cNvSpPr txBox="1"/>
          <p:nvPr/>
        </p:nvSpPr>
        <p:spPr>
          <a:xfrm>
            <a:off x="4061880" y="1389240"/>
            <a:ext cx="4179600" cy="440640"/>
          </a:xfrm>
          <a:prstGeom prst="rect">
            <a:avLst/>
          </a:prstGeom>
          <a:noFill/>
          <a:ln>
            <a:noFill/>
          </a:ln>
        </p:spPr>
        <p:txBody>
          <a:bodyPr>
            <a:noAutofit/>
          </a:bodyPr>
          <a:p>
            <a:pPr algn="ctr">
              <a:lnSpc>
                <a:spcPct val="90000"/>
              </a:lnSpc>
              <a:tabLst>
                <a:tab algn="l" pos="0"/>
              </a:tabLst>
            </a:pPr>
            <a:r>
              <a:rPr b="0" lang="ru-RU" sz="2000" spc="-1" strike="noStrike">
                <a:solidFill>
                  <a:srgbClr val="323332"/>
                </a:solidFill>
                <a:latin typeface="Proxima Nova"/>
                <a:ea typeface="Proxima Nova"/>
              </a:rPr>
              <a:t>Кто запустил загрузчик?</a:t>
            </a:r>
            <a:endParaRPr b="0" lang="en-US" sz="2000" spc="-1" strike="noStrike">
              <a:solidFill>
                <a:srgbClr val="000000"/>
              </a:solidFill>
              <a:latin typeface="Arial"/>
            </a:endParaRPr>
          </a:p>
        </p:txBody>
      </p:sp>
      <p:pic>
        <p:nvPicPr>
          <p:cNvPr id="444" name="Google Shape;320;gc5f5f974c8_0_19" descr=""/>
          <p:cNvPicPr/>
          <p:nvPr/>
        </p:nvPicPr>
        <p:blipFill>
          <a:blip r:embed="rId2"/>
          <a:stretch/>
        </p:blipFill>
        <p:spPr>
          <a:xfrm>
            <a:off x="2959200" y="1994760"/>
            <a:ext cx="8572320" cy="3524040"/>
          </a:xfrm>
          <a:prstGeom prst="rect">
            <a:avLst/>
          </a:prstGeom>
          <a:ln>
            <a:noFill/>
          </a:ln>
        </p:spPr>
      </p:pic>
      <p:pic>
        <p:nvPicPr>
          <p:cNvPr id="445" name="Google Shape;321;gc5f5f974c8_0_19" descr=""/>
          <p:cNvPicPr/>
          <p:nvPr/>
        </p:nvPicPr>
        <p:blipFill>
          <a:blip r:embed="rId3"/>
          <a:stretch/>
        </p:blipFill>
        <p:spPr>
          <a:xfrm>
            <a:off x="822600" y="2912040"/>
            <a:ext cx="1764720" cy="1173600"/>
          </a:xfrm>
          <a:prstGeom prst="rect">
            <a:avLst/>
          </a:prstGeom>
          <a:ln>
            <a:noFill/>
          </a:ln>
        </p:spPr>
      </p:pic>
      <p:pic>
        <p:nvPicPr>
          <p:cNvPr id="446" name="Google Shape;322;gc5f5f974c8_0_19" descr=""/>
          <p:cNvPicPr/>
          <p:nvPr/>
        </p:nvPicPr>
        <p:blipFill>
          <a:blip r:embed="rId4"/>
          <a:stretch/>
        </p:blipFill>
        <p:spPr>
          <a:xfrm>
            <a:off x="894960" y="4086000"/>
            <a:ext cx="1619640" cy="910080"/>
          </a:xfrm>
          <a:prstGeom prst="rect">
            <a:avLst/>
          </a:prstGeom>
          <a:ln>
            <a:noFill/>
          </a:ln>
        </p:spPr>
      </p:pic>
      <p:sp>
        <p:nvSpPr>
          <p:cNvPr id="447" name="CustomShape 5"/>
          <p:cNvSpPr/>
          <p:nvPr/>
        </p:nvSpPr>
        <p:spPr>
          <a:xfrm>
            <a:off x="3870000" y="1298160"/>
            <a:ext cx="4506120" cy="533160"/>
          </a:xfrm>
          <a:prstGeom prst="rect">
            <a:avLst/>
          </a:prstGeom>
          <a:noFill/>
          <a:ln>
            <a:noFill/>
          </a:ln>
        </p:spPr>
        <p:style>
          <a:lnRef idx="0"/>
          <a:fillRef idx="0"/>
          <a:effectRef idx="0"/>
          <a:fontRef idx="minor"/>
        </p:style>
        <p:txBody>
          <a:bodyPr tIns="91440" bIns="91440">
            <a:spAutoFit/>
          </a:bodyPr>
          <a:p>
            <a:pPr algn="ctr">
              <a:lnSpc>
                <a:spcPct val="115000"/>
              </a:lnSpc>
              <a:spcBef>
                <a:spcPts val="1199"/>
              </a:spcBef>
              <a:spcAft>
                <a:spcPts val="1199"/>
              </a:spcAft>
              <a:tabLst>
                <a:tab algn="l" pos="0"/>
              </a:tabLst>
            </a:pPr>
            <a:r>
              <a:rPr b="0" lang="ru-RU" sz="2000" spc="-1" strike="noStrike">
                <a:solidFill>
                  <a:srgbClr val="000000"/>
                </a:solidFill>
                <a:latin typeface="Arial"/>
                <a:ea typeface="Arial"/>
              </a:rPr>
              <a:t>Но откуда тогда BIOS?</a:t>
            </a:r>
            <a:endParaRPr b="0" lang="en-US" sz="2000" spc="-1" strike="noStrike">
              <a:latin typeface="Arial"/>
            </a:endParaRPr>
          </a:p>
        </p:txBody>
      </p:sp>
      <p:pic>
        <p:nvPicPr>
          <p:cNvPr id="448" name="Google Shape;324;gc5f5f974c8_0_19" descr=""/>
          <p:cNvPicPr/>
          <p:nvPr/>
        </p:nvPicPr>
        <p:blipFill>
          <a:blip r:embed="rId5"/>
          <a:stretch/>
        </p:blipFill>
        <p:spPr>
          <a:xfrm>
            <a:off x="3448800" y="1830240"/>
            <a:ext cx="6200280" cy="4704840"/>
          </a:xfrm>
          <a:prstGeom prst="rect">
            <a:avLst/>
          </a:prstGeom>
          <a:ln>
            <a:noFill/>
          </a:ln>
        </p:spPr>
      </p:pic>
      <p:sp>
        <p:nvSpPr>
          <p:cNvPr id="449" name="CustomShape 6"/>
          <p:cNvSpPr/>
          <p:nvPr/>
        </p:nvSpPr>
        <p:spPr>
          <a:xfrm>
            <a:off x="4061880" y="1298160"/>
            <a:ext cx="4506120" cy="533160"/>
          </a:xfrm>
          <a:prstGeom prst="rect">
            <a:avLst/>
          </a:prstGeom>
          <a:noFill/>
          <a:ln>
            <a:noFill/>
          </a:ln>
        </p:spPr>
        <p:style>
          <a:lnRef idx="0"/>
          <a:fillRef idx="0"/>
          <a:effectRef idx="0"/>
          <a:fontRef idx="minor"/>
        </p:style>
        <p:txBody>
          <a:bodyPr tIns="91440" bIns="91440">
            <a:spAutoFit/>
          </a:bodyPr>
          <a:p>
            <a:pPr algn="ctr">
              <a:lnSpc>
                <a:spcPct val="115000"/>
              </a:lnSpc>
              <a:spcBef>
                <a:spcPts val="1199"/>
              </a:spcBef>
              <a:spcAft>
                <a:spcPts val="1199"/>
              </a:spcAft>
              <a:tabLst>
                <a:tab algn="l" pos="0"/>
              </a:tabLst>
            </a:pPr>
            <a:r>
              <a:rPr b="0" lang="ru-RU" sz="2000" spc="-1" strike="noStrike">
                <a:solidFill>
                  <a:srgbClr val="000000"/>
                </a:solidFill>
                <a:latin typeface="Arial"/>
                <a:ea typeface="Arial"/>
              </a:rPr>
              <a:t>Боже, ну а ROM то что такое?</a:t>
            </a:r>
            <a:endParaRPr b="0" lang="en-US" sz="2000" spc="-1" strike="noStrike">
              <a:latin typeface="Arial"/>
            </a:endParaRPr>
          </a:p>
        </p:txBody>
      </p:sp>
      <p:pic>
        <p:nvPicPr>
          <p:cNvPr id="450" name="Google Shape;326;gc5f5f974c8_0_19" descr=""/>
          <p:cNvPicPr/>
          <p:nvPr/>
        </p:nvPicPr>
        <p:blipFill>
          <a:blip r:embed="rId6"/>
          <a:stretch/>
        </p:blipFill>
        <p:spPr>
          <a:xfrm>
            <a:off x="2996280" y="1994760"/>
            <a:ext cx="7105320" cy="4200120"/>
          </a:xfrm>
          <a:prstGeom prst="rect">
            <a:avLst/>
          </a:prstGeom>
          <a:ln>
            <a:noFill/>
          </a:ln>
        </p:spPr>
      </p:pic>
      <p:pic>
        <p:nvPicPr>
          <p:cNvPr id="451" name="Google Shape;327;gc5f5f974c8_0_19" descr=""/>
          <p:cNvPicPr/>
          <p:nvPr/>
        </p:nvPicPr>
        <p:blipFill>
          <a:blip r:embed="rId7"/>
          <a:stretch/>
        </p:blipFill>
        <p:spPr>
          <a:xfrm>
            <a:off x="864720" y="4996440"/>
            <a:ext cx="1444680" cy="1144080"/>
          </a:xfrm>
          <a:prstGeom prst="rect">
            <a:avLst/>
          </a:prstGeom>
          <a:ln>
            <a:noFill/>
          </a:ln>
        </p:spPr>
      </p:pic>
      <p:pic>
        <p:nvPicPr>
          <p:cNvPr id="452" name="Google Shape;328;gc5f5f974c8_0_19" descr=""/>
          <p:cNvPicPr/>
          <p:nvPr/>
        </p:nvPicPr>
        <p:blipFill>
          <a:blip r:embed="rId8"/>
          <a:stretch/>
        </p:blipFill>
        <p:spPr>
          <a:xfrm>
            <a:off x="3791520" y="1361520"/>
            <a:ext cx="5514480" cy="4790880"/>
          </a:xfrm>
          <a:prstGeom prst="rect">
            <a:avLst/>
          </a:prstGeom>
          <a:ln>
            <a:noFill/>
          </a:ln>
        </p:spPr>
      </p:pic>
    </p:spTree>
  </p:cSld>
  <mc:AlternateContent>
    <mc:Choice Requires="p14">
      <p:transition spd="slow" p14:dur="2000"/>
    </mc:Choice>
    <mc:Fallback>
      <p:transition spd="slow"/>
    </mc:Fallback>
  </mc:AlternateContent>
  <p:timing>
    <p:tnLst>
      <p:par>
        <p:cTn id="63" dur="indefinite" restart="never" nodeType="tmRoot">
          <p:childTnLst>
            <p:seq>
              <p:cTn id="64" dur="indefinite" nodeType="mainSeq">
                <p:childTnLst>
                  <p:par>
                    <p:cTn id="65" fill="hold">
                      <p:stCondLst>
                        <p:cond delay="indefinite"/>
                      </p:stCondLst>
                      <p:childTnLst>
                        <p:par>
                          <p:cTn id="66" fill="hold">
                            <p:stCondLst>
                              <p:cond delay="0"/>
                            </p:stCondLst>
                            <p:childTnLst>
                              <p:par>
                                <p:cTn id="67" nodeType="clickEffect" fill="hold" presetClass="entr" presetID="10">
                                  <p:stCondLst>
                                    <p:cond delay="0"/>
                                  </p:stCondLst>
                                  <p:childTnLst>
                                    <p:set>
                                      <p:cBhvr>
                                        <p:cTn id="68" dur="1" fill="hold">
                                          <p:stCondLst>
                                            <p:cond delay="0"/>
                                          </p:stCondLst>
                                        </p:cTn>
                                        <p:tgtEl>
                                          <p:spTgt spid="443"/>
                                        </p:tgtEl>
                                        <p:attrNameLst>
                                          <p:attrName>style.visibility</p:attrName>
                                        </p:attrNameLst>
                                      </p:cBhvr>
                                      <p:to>
                                        <p:strVal val="visible"/>
                                      </p:to>
                                    </p:set>
                                    <p:animEffect filter="fade" transition="in">
                                      <p:cBhvr additive="repl">
                                        <p:cTn id="69" dur="1000"/>
                                        <p:tgtEl>
                                          <p:spTgt spid="443"/>
                                        </p:tgtEl>
                                      </p:cBhvr>
                                    </p:animEffect>
                                  </p:childTnLst>
                                </p:cTn>
                              </p:par>
                              <p:par>
                                <p:cTn id="70" nodeType="withEffect" fill="hold" presetClass="entr" presetID="10">
                                  <p:stCondLst>
                                    <p:cond delay="0"/>
                                  </p:stCondLst>
                                  <p:childTnLst>
                                    <p:set>
                                      <p:cBhvr>
                                        <p:cTn id="71" dur="1" fill="hold">
                                          <p:stCondLst>
                                            <p:cond delay="0"/>
                                          </p:stCondLst>
                                        </p:cTn>
                                        <p:tgtEl>
                                          <p:spTgt spid="444"/>
                                        </p:tgtEl>
                                        <p:attrNameLst>
                                          <p:attrName>style.visibility</p:attrName>
                                        </p:attrNameLst>
                                      </p:cBhvr>
                                      <p:to>
                                        <p:strVal val="visible"/>
                                      </p:to>
                                    </p:set>
                                    <p:animEffect filter="fade" transition="in">
                                      <p:cBhvr additive="repl">
                                        <p:cTn id="72" dur="1000"/>
                                        <p:tgtEl>
                                          <p:spTgt spid="444"/>
                                        </p:tgtEl>
                                      </p:cBhvr>
                                    </p:animEffect>
                                  </p:childTnLst>
                                </p:cTn>
                              </p:par>
                            </p:childTnLst>
                          </p:cTn>
                        </p:par>
                      </p:childTnLst>
                    </p:cTn>
                  </p:par>
                  <p:par>
                    <p:cTn id="73" fill="hold">
                      <p:stCondLst>
                        <p:cond delay="indefinite"/>
                      </p:stCondLst>
                      <p:childTnLst>
                        <p:par>
                          <p:cTn id="74" fill="hold">
                            <p:stCondLst>
                              <p:cond delay="0"/>
                            </p:stCondLst>
                            <p:childTnLst>
                              <p:par>
                                <p:cTn id="75" nodeType="clickEffect" fill="hold" presetClass="exit" presetID="1">
                                  <p:stCondLst>
                                    <p:cond delay="0"/>
                                  </p:stCondLst>
                                  <p:childTnLst>
                                    <p:set>
                                      <p:cBhvr>
                                        <p:cTn id="76" dur="1" fill="hold">
                                          <p:stCondLst>
                                            <p:cond delay="100"/>
                                          </p:stCondLst>
                                        </p:cTn>
                                        <p:tgtEl>
                                          <p:spTgt spid="443"/>
                                        </p:tgtEl>
                                        <p:attrNameLst>
                                          <p:attrName>style.visibility</p:attrName>
                                        </p:attrNameLst>
                                      </p:cBhvr>
                                      <p:to>
                                        <p:strVal val="hidden"/>
                                      </p:to>
                                    </p:set>
                                  </p:childTnLst>
                                </p:cTn>
                              </p:par>
                              <p:par>
                                <p:cTn id="77" nodeType="withEffect" fill="hold" presetClass="exit" presetID="1">
                                  <p:stCondLst>
                                    <p:cond delay="0"/>
                                  </p:stCondLst>
                                  <p:childTnLst>
                                    <p:set>
                                      <p:cBhvr>
                                        <p:cTn id="78" dur="1" fill="hold">
                                          <p:stCondLst>
                                            <p:cond delay="0"/>
                                          </p:stCondLst>
                                        </p:cTn>
                                        <p:tgtEl>
                                          <p:spTgt spid="444"/>
                                        </p:tgtEl>
                                        <p:attrNameLst>
                                          <p:attrName>style.visibility</p:attrName>
                                        </p:attrNameLst>
                                      </p:cBhvr>
                                      <p:to>
                                        <p:strVal val="hidden"/>
                                      </p:to>
                                    </p:set>
                                  </p:childTnLst>
                                </p:cTn>
                              </p:par>
                              <p:par>
                                <p:cTn id="79" nodeType="withEffect" fill="hold" presetClass="entr" presetID="10">
                                  <p:stCondLst>
                                    <p:cond delay="0"/>
                                  </p:stCondLst>
                                  <p:childTnLst>
                                    <p:set>
                                      <p:cBhvr>
                                        <p:cTn id="80" dur="1" fill="hold">
                                          <p:stCondLst>
                                            <p:cond delay="0"/>
                                          </p:stCondLst>
                                        </p:cTn>
                                        <p:tgtEl>
                                          <p:spTgt spid="445"/>
                                        </p:tgtEl>
                                        <p:attrNameLst>
                                          <p:attrName>style.visibility</p:attrName>
                                        </p:attrNameLst>
                                      </p:cBhvr>
                                      <p:to>
                                        <p:strVal val="visible"/>
                                      </p:to>
                                    </p:set>
                                    <p:animEffect filter="fade" transition="in">
                                      <p:cBhvr additive="repl">
                                        <p:cTn id="81" dur="1000"/>
                                        <p:tgtEl>
                                          <p:spTgt spid="445"/>
                                        </p:tgtEl>
                                      </p:cBhvr>
                                    </p:animEffec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0">
                                  <p:stCondLst>
                                    <p:cond delay="0"/>
                                  </p:stCondLst>
                                  <p:childTnLst>
                                    <p:set>
                                      <p:cBhvr>
                                        <p:cTn id="85" dur="1" fill="hold">
                                          <p:stCondLst>
                                            <p:cond delay="0"/>
                                          </p:stCondLst>
                                        </p:cTn>
                                        <p:tgtEl>
                                          <p:spTgt spid="447"/>
                                        </p:tgtEl>
                                        <p:attrNameLst>
                                          <p:attrName>style.visibility</p:attrName>
                                        </p:attrNameLst>
                                      </p:cBhvr>
                                      <p:to>
                                        <p:strVal val="visible"/>
                                      </p:to>
                                    </p:set>
                                    <p:animEffect filter="fade" transition="in">
                                      <p:cBhvr additive="repl">
                                        <p:cTn id="86" dur="1000"/>
                                        <p:tgtEl>
                                          <p:spTgt spid="447"/>
                                        </p:tgtEl>
                                      </p:cBhvr>
                                    </p:animEffect>
                                  </p:childTnLst>
                                </p:cTn>
                              </p:par>
                              <p:par>
                                <p:cTn id="87" nodeType="withEffect" fill="hold" presetClass="entr" presetID="10">
                                  <p:stCondLst>
                                    <p:cond delay="0"/>
                                  </p:stCondLst>
                                  <p:childTnLst>
                                    <p:set>
                                      <p:cBhvr>
                                        <p:cTn id="88" dur="1" fill="hold">
                                          <p:stCondLst>
                                            <p:cond delay="0"/>
                                          </p:stCondLst>
                                        </p:cTn>
                                        <p:tgtEl>
                                          <p:spTgt spid="448"/>
                                        </p:tgtEl>
                                        <p:attrNameLst>
                                          <p:attrName>style.visibility</p:attrName>
                                        </p:attrNameLst>
                                      </p:cBhvr>
                                      <p:to>
                                        <p:strVal val="visible"/>
                                      </p:to>
                                    </p:set>
                                    <p:animEffect filter="fade" transition="in">
                                      <p:cBhvr additive="repl">
                                        <p:cTn id="89" dur="1000"/>
                                        <p:tgtEl>
                                          <p:spTgt spid="448"/>
                                        </p:tgtEl>
                                      </p:cBhvr>
                                    </p:animEffect>
                                  </p:childTnLst>
                                </p:cTn>
                              </p:par>
                            </p:childTnLst>
                          </p:cTn>
                        </p:par>
                      </p:childTnLst>
                    </p:cTn>
                  </p:par>
                  <p:par>
                    <p:cTn id="90" fill="hold">
                      <p:stCondLst>
                        <p:cond delay="indefinite"/>
                      </p:stCondLst>
                      <p:childTnLst>
                        <p:par>
                          <p:cTn id="91" fill="hold">
                            <p:stCondLst>
                              <p:cond delay="0"/>
                            </p:stCondLst>
                            <p:childTnLst>
                              <p:par>
                                <p:cTn id="92" nodeType="clickEffect" fill="hold" presetClass="exit" presetID="1">
                                  <p:stCondLst>
                                    <p:cond delay="0"/>
                                  </p:stCondLst>
                                  <p:childTnLst>
                                    <p:set>
                                      <p:cBhvr>
                                        <p:cTn id="93" dur="1" fill="hold">
                                          <p:stCondLst>
                                            <p:cond delay="0"/>
                                          </p:stCondLst>
                                        </p:cTn>
                                        <p:tgtEl>
                                          <p:spTgt spid="447"/>
                                        </p:tgtEl>
                                        <p:attrNameLst>
                                          <p:attrName>style.visibility</p:attrName>
                                        </p:attrNameLst>
                                      </p:cBhvr>
                                      <p:to>
                                        <p:strVal val="hidden"/>
                                      </p:to>
                                    </p:set>
                                  </p:childTnLst>
                                </p:cTn>
                              </p:par>
                              <p:par>
                                <p:cTn id="94" nodeType="withEffect" fill="hold" presetClass="exit" presetID="1">
                                  <p:stCondLst>
                                    <p:cond delay="0"/>
                                  </p:stCondLst>
                                  <p:childTnLst>
                                    <p:set>
                                      <p:cBhvr>
                                        <p:cTn id="95" dur="1" fill="hold">
                                          <p:stCondLst>
                                            <p:cond delay="0"/>
                                          </p:stCondLst>
                                        </p:cTn>
                                        <p:tgtEl>
                                          <p:spTgt spid="448"/>
                                        </p:tgtEl>
                                        <p:attrNameLst>
                                          <p:attrName>style.visibility</p:attrName>
                                        </p:attrNameLst>
                                      </p:cBhvr>
                                      <p:to>
                                        <p:strVal val="hidden"/>
                                      </p:to>
                                    </p:set>
                                  </p:childTnLst>
                                </p:cTn>
                              </p:par>
                              <p:par>
                                <p:cTn id="96" nodeType="withEffect" fill="hold" presetClass="entr" presetID="10">
                                  <p:stCondLst>
                                    <p:cond delay="0"/>
                                  </p:stCondLst>
                                  <p:childTnLst>
                                    <p:set>
                                      <p:cBhvr>
                                        <p:cTn id="97" dur="1" fill="hold">
                                          <p:stCondLst>
                                            <p:cond delay="0"/>
                                          </p:stCondLst>
                                        </p:cTn>
                                        <p:tgtEl>
                                          <p:spTgt spid="446"/>
                                        </p:tgtEl>
                                        <p:attrNameLst>
                                          <p:attrName>style.visibility</p:attrName>
                                        </p:attrNameLst>
                                      </p:cBhvr>
                                      <p:to>
                                        <p:strVal val="visible"/>
                                      </p:to>
                                    </p:set>
                                    <p:animEffect filter="fade" transition="in">
                                      <p:cBhvr additive="repl">
                                        <p:cTn id="98" dur="1000"/>
                                        <p:tgtEl>
                                          <p:spTgt spid="446"/>
                                        </p:tgtEl>
                                      </p:cBhvr>
                                    </p:animEffec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0">
                                  <p:stCondLst>
                                    <p:cond delay="0"/>
                                  </p:stCondLst>
                                  <p:childTnLst>
                                    <p:set>
                                      <p:cBhvr>
                                        <p:cTn id="102" dur="1" fill="hold">
                                          <p:stCondLst>
                                            <p:cond delay="0"/>
                                          </p:stCondLst>
                                        </p:cTn>
                                        <p:tgtEl>
                                          <p:spTgt spid="449"/>
                                        </p:tgtEl>
                                        <p:attrNameLst>
                                          <p:attrName>style.visibility</p:attrName>
                                        </p:attrNameLst>
                                      </p:cBhvr>
                                      <p:to>
                                        <p:strVal val="visible"/>
                                      </p:to>
                                    </p:set>
                                    <p:animEffect filter="fade" transition="in">
                                      <p:cBhvr additive="repl">
                                        <p:cTn id="103" dur="1000"/>
                                        <p:tgtEl>
                                          <p:spTgt spid="449"/>
                                        </p:tgtEl>
                                      </p:cBhvr>
                                    </p:animEffect>
                                  </p:childTnLst>
                                </p:cTn>
                              </p:par>
                              <p:par>
                                <p:cTn id="104" nodeType="withEffect" fill="hold" presetClass="entr" presetID="10">
                                  <p:stCondLst>
                                    <p:cond delay="0"/>
                                  </p:stCondLst>
                                  <p:childTnLst>
                                    <p:set>
                                      <p:cBhvr>
                                        <p:cTn id="105" dur="1" fill="hold">
                                          <p:stCondLst>
                                            <p:cond delay="0"/>
                                          </p:stCondLst>
                                        </p:cTn>
                                        <p:tgtEl>
                                          <p:spTgt spid="450"/>
                                        </p:tgtEl>
                                        <p:attrNameLst>
                                          <p:attrName>style.visibility</p:attrName>
                                        </p:attrNameLst>
                                      </p:cBhvr>
                                      <p:to>
                                        <p:strVal val="visible"/>
                                      </p:to>
                                    </p:set>
                                    <p:animEffect filter="fade" transition="in">
                                      <p:cBhvr additive="repl">
                                        <p:cTn id="106" dur="1000"/>
                                        <p:tgtEl>
                                          <p:spTgt spid="450"/>
                                        </p:tgtEl>
                                      </p:cBhvr>
                                    </p:animEffect>
                                  </p:childTnLst>
                                </p:cTn>
                              </p:par>
                            </p:childTnLst>
                          </p:cTn>
                        </p:par>
                      </p:childTnLst>
                    </p:cTn>
                  </p:par>
                  <p:par>
                    <p:cTn id="107" fill="hold">
                      <p:stCondLst>
                        <p:cond delay="indefinite"/>
                      </p:stCondLst>
                      <p:childTnLst>
                        <p:par>
                          <p:cTn id="108" fill="hold">
                            <p:stCondLst>
                              <p:cond delay="0"/>
                            </p:stCondLst>
                            <p:childTnLst>
                              <p:par>
                                <p:cTn id="109" nodeType="clickEffect" fill="hold" presetClass="exit" presetID="1">
                                  <p:stCondLst>
                                    <p:cond delay="0"/>
                                  </p:stCondLst>
                                  <p:childTnLst>
                                    <p:set>
                                      <p:cBhvr>
                                        <p:cTn id="110" dur="1" fill="hold">
                                          <p:stCondLst>
                                            <p:cond delay="0"/>
                                          </p:stCondLst>
                                        </p:cTn>
                                        <p:tgtEl>
                                          <p:spTgt spid="449"/>
                                        </p:tgtEl>
                                        <p:attrNameLst>
                                          <p:attrName>style.visibility</p:attrName>
                                        </p:attrNameLst>
                                      </p:cBhvr>
                                      <p:to>
                                        <p:strVal val="hidden"/>
                                      </p:to>
                                    </p:set>
                                  </p:childTnLst>
                                </p:cTn>
                              </p:par>
                              <p:par>
                                <p:cTn id="111" nodeType="withEffect" fill="hold" presetClass="exit" presetID="1">
                                  <p:stCondLst>
                                    <p:cond delay="0"/>
                                  </p:stCondLst>
                                  <p:childTnLst>
                                    <p:set>
                                      <p:cBhvr>
                                        <p:cTn id="112" dur="1" fill="hold">
                                          <p:stCondLst>
                                            <p:cond delay="0"/>
                                          </p:stCondLst>
                                        </p:cTn>
                                        <p:tgtEl>
                                          <p:spTgt spid="450"/>
                                        </p:tgtEl>
                                        <p:attrNameLst>
                                          <p:attrName>style.visibility</p:attrName>
                                        </p:attrNameLst>
                                      </p:cBhvr>
                                      <p:to>
                                        <p:strVal val="hidden"/>
                                      </p:to>
                                    </p:set>
                                  </p:childTnLst>
                                </p:cTn>
                              </p:par>
                              <p:par>
                                <p:cTn id="113" nodeType="withEffect" fill="hold" presetClass="entr" presetID="10">
                                  <p:stCondLst>
                                    <p:cond delay="0"/>
                                  </p:stCondLst>
                                  <p:childTnLst>
                                    <p:set>
                                      <p:cBhvr>
                                        <p:cTn id="114" dur="1" fill="hold">
                                          <p:stCondLst>
                                            <p:cond delay="0"/>
                                          </p:stCondLst>
                                        </p:cTn>
                                        <p:tgtEl>
                                          <p:spTgt spid="452"/>
                                        </p:tgtEl>
                                        <p:attrNameLst>
                                          <p:attrName>style.visibility</p:attrName>
                                        </p:attrNameLst>
                                      </p:cBhvr>
                                      <p:to>
                                        <p:strVal val="visible"/>
                                      </p:to>
                                    </p:set>
                                    <p:animEffect filter="fade" transition="in">
                                      <p:cBhvr additive="repl">
                                        <p:cTn id="115" dur="1000"/>
                                        <p:tgtEl>
                                          <p:spTgt spid="452"/>
                                        </p:tgtEl>
                                      </p:cBhvr>
                                    </p:animEffect>
                                  </p:childTnLst>
                                </p:cTn>
                              </p:par>
                              <p:par>
                                <p:cTn id="116" nodeType="withEffect" fill="hold" presetClass="entr" presetID="10">
                                  <p:stCondLst>
                                    <p:cond delay="0"/>
                                  </p:stCondLst>
                                  <p:childTnLst>
                                    <p:set>
                                      <p:cBhvr>
                                        <p:cTn id="117" dur="1" fill="hold">
                                          <p:stCondLst>
                                            <p:cond delay="0"/>
                                          </p:stCondLst>
                                        </p:cTn>
                                        <p:tgtEl>
                                          <p:spTgt spid="451"/>
                                        </p:tgtEl>
                                        <p:attrNameLst>
                                          <p:attrName>style.visibility</p:attrName>
                                        </p:attrNameLst>
                                      </p:cBhvr>
                                      <p:to>
                                        <p:strVal val="visible"/>
                                      </p:to>
                                    </p:set>
                                    <p:animEffect filter="fade" transition="in">
                                      <p:cBhvr additive="repl">
                                        <p:cTn id="118"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Загрузчик (3/3)</a:t>
            </a:r>
            <a:endParaRPr b="0" lang="en-US" sz="3200" spc="-1" strike="noStrike">
              <a:solidFill>
                <a:srgbClr val="000000"/>
              </a:solidFill>
              <a:latin typeface="Arial"/>
            </a:endParaRPr>
          </a:p>
        </p:txBody>
      </p:sp>
      <p:sp>
        <p:nvSpPr>
          <p:cNvPr id="454"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A8A57736-2AD0-4E2B-AAAE-38168A76D000}"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455" name="Google Shape;335;gc5f5f974c8_0_25" descr=""/>
          <p:cNvPicPr/>
          <p:nvPr/>
        </p:nvPicPr>
        <p:blipFill>
          <a:blip r:embed="rId1"/>
          <a:stretch/>
        </p:blipFill>
        <p:spPr>
          <a:xfrm>
            <a:off x="982440" y="1404360"/>
            <a:ext cx="921960" cy="921960"/>
          </a:xfrm>
          <a:prstGeom prst="rect">
            <a:avLst/>
          </a:prstGeom>
          <a:ln>
            <a:noFill/>
          </a:ln>
        </p:spPr>
      </p:pic>
      <p:pic>
        <p:nvPicPr>
          <p:cNvPr id="456" name="Google Shape;336;gc5f5f974c8_0_25" descr=""/>
          <p:cNvPicPr/>
          <p:nvPr/>
        </p:nvPicPr>
        <p:blipFill>
          <a:blip r:embed="rId2"/>
          <a:stretch/>
        </p:blipFill>
        <p:spPr>
          <a:xfrm>
            <a:off x="3111480" y="1612440"/>
            <a:ext cx="8154720" cy="4596840"/>
          </a:xfrm>
          <a:prstGeom prst="rect">
            <a:avLst/>
          </a:prstGeom>
          <a:ln>
            <a:noFill/>
          </a:ln>
        </p:spPr>
      </p:pic>
      <p:pic>
        <p:nvPicPr>
          <p:cNvPr id="457" name="Google Shape;337;gc5f5f974c8_0_25" descr=""/>
          <p:cNvPicPr/>
          <p:nvPr/>
        </p:nvPicPr>
        <p:blipFill>
          <a:blip r:embed="rId3"/>
          <a:stretch/>
        </p:blipFill>
        <p:spPr>
          <a:xfrm>
            <a:off x="3815640" y="1612440"/>
            <a:ext cx="6746400" cy="4484880"/>
          </a:xfrm>
          <a:prstGeom prst="rect">
            <a:avLst/>
          </a:prstGeom>
          <a:ln>
            <a:noFill/>
          </a:ln>
        </p:spPr>
      </p:pic>
      <p:pic>
        <p:nvPicPr>
          <p:cNvPr id="458" name="Google Shape;338;gc5f5f974c8_0_25" descr=""/>
          <p:cNvPicPr/>
          <p:nvPr/>
        </p:nvPicPr>
        <p:blipFill>
          <a:blip r:embed="rId4"/>
          <a:stretch/>
        </p:blipFill>
        <p:spPr>
          <a:xfrm>
            <a:off x="2184480" y="1527480"/>
            <a:ext cx="647280" cy="676080"/>
          </a:xfrm>
          <a:prstGeom prst="rect">
            <a:avLst/>
          </a:prstGeom>
          <a:ln>
            <a:noFill/>
          </a:ln>
        </p:spPr>
      </p:pic>
      <p:pic>
        <p:nvPicPr>
          <p:cNvPr id="459" name="Google Shape;339;gc5f5f974c8_0_25" descr=""/>
          <p:cNvPicPr/>
          <p:nvPr/>
        </p:nvPicPr>
        <p:blipFill>
          <a:blip r:embed="rId5"/>
          <a:stretch/>
        </p:blipFill>
        <p:spPr>
          <a:xfrm>
            <a:off x="3292920" y="1668240"/>
            <a:ext cx="7973280" cy="4484880"/>
          </a:xfrm>
          <a:prstGeom prst="rect">
            <a:avLst/>
          </a:prstGeom>
          <a:ln>
            <a:noFill/>
          </a:ln>
        </p:spPr>
      </p:pic>
      <p:pic>
        <p:nvPicPr>
          <p:cNvPr id="460" name="Google Shape;340;gc5f5f974c8_0_25" descr=""/>
          <p:cNvPicPr/>
          <p:nvPr/>
        </p:nvPicPr>
        <p:blipFill>
          <a:blip r:embed="rId6"/>
          <a:stretch/>
        </p:blipFill>
        <p:spPr>
          <a:xfrm>
            <a:off x="568080" y="2436120"/>
            <a:ext cx="1764720" cy="1173600"/>
          </a:xfrm>
          <a:prstGeom prst="rect">
            <a:avLst/>
          </a:prstGeom>
          <a:ln>
            <a:noFill/>
          </a:ln>
        </p:spPr>
      </p:pic>
      <p:sp>
        <p:nvSpPr>
          <p:cNvPr id="461" name="CustomShape 3"/>
          <p:cNvSpPr/>
          <p:nvPr/>
        </p:nvSpPr>
        <p:spPr>
          <a:xfrm>
            <a:off x="1443960" y="2326680"/>
            <a:ext cx="13320" cy="379440"/>
          </a:xfrm>
          <a:custGeom>
            <a:avLst/>
            <a:gdLst/>
            <a:ahLst/>
            <a:rect l="l" t="t" r="r" b="b"/>
            <a:pathLst>
              <a:path w="21600" h="21600">
                <a:moveTo>
                  <a:pt x="0" y="0"/>
                </a:moveTo>
                <a:lnTo>
                  <a:pt x="21600" y="21600"/>
                </a:lnTo>
              </a:path>
            </a:pathLst>
          </a:custGeom>
          <a:noFill/>
          <a:ln w="38160">
            <a:solidFill>
              <a:srgbClr val="f1c232"/>
            </a:solidFill>
            <a:round/>
            <a:tailEnd len="med" type="stealth" w="med"/>
          </a:ln>
        </p:spPr>
        <p:style>
          <a:lnRef idx="0"/>
          <a:fillRef idx="0"/>
          <a:effectRef idx="0"/>
          <a:fontRef idx="minor"/>
        </p:style>
      </p:sp>
      <p:pic>
        <p:nvPicPr>
          <p:cNvPr id="462" name="Google Shape;342;gc5f5f974c8_0_25" descr=""/>
          <p:cNvPicPr/>
          <p:nvPr/>
        </p:nvPicPr>
        <p:blipFill>
          <a:blip r:embed="rId7"/>
          <a:stretch/>
        </p:blipFill>
        <p:spPr>
          <a:xfrm>
            <a:off x="4331520" y="1811520"/>
            <a:ext cx="5714640" cy="4285800"/>
          </a:xfrm>
          <a:prstGeom prst="rect">
            <a:avLst/>
          </a:prstGeom>
          <a:ln>
            <a:noFill/>
          </a:ln>
        </p:spPr>
      </p:pic>
      <p:pic>
        <p:nvPicPr>
          <p:cNvPr id="463" name="Google Shape;343;gc5f5f974c8_0_25" descr=""/>
          <p:cNvPicPr/>
          <p:nvPr/>
        </p:nvPicPr>
        <p:blipFill>
          <a:blip r:embed="rId8"/>
          <a:stretch/>
        </p:blipFill>
        <p:spPr>
          <a:xfrm>
            <a:off x="727920" y="3750840"/>
            <a:ext cx="1445040" cy="1060200"/>
          </a:xfrm>
          <a:prstGeom prst="rect">
            <a:avLst/>
          </a:prstGeom>
          <a:ln>
            <a:noFill/>
          </a:ln>
        </p:spPr>
      </p:pic>
      <p:pic>
        <p:nvPicPr>
          <p:cNvPr id="464" name="Google Shape;344;gc5f5f974c8_0_25" descr=""/>
          <p:cNvPicPr/>
          <p:nvPr/>
        </p:nvPicPr>
        <p:blipFill>
          <a:blip r:embed="rId9"/>
          <a:stretch/>
        </p:blipFill>
        <p:spPr>
          <a:xfrm>
            <a:off x="1140480" y="5191200"/>
            <a:ext cx="620280" cy="776880"/>
          </a:xfrm>
          <a:prstGeom prst="rect">
            <a:avLst/>
          </a:prstGeom>
          <a:ln>
            <a:noFill/>
          </a:ln>
        </p:spPr>
      </p:pic>
      <p:sp>
        <p:nvSpPr>
          <p:cNvPr id="465" name="CustomShape 4"/>
          <p:cNvSpPr/>
          <p:nvPr/>
        </p:nvSpPr>
        <p:spPr>
          <a:xfrm>
            <a:off x="1437120" y="4811400"/>
            <a:ext cx="13320" cy="379440"/>
          </a:xfrm>
          <a:custGeom>
            <a:avLst/>
            <a:gdLst/>
            <a:ahLst/>
            <a:rect l="l" t="t" r="r" b="b"/>
            <a:pathLst>
              <a:path w="21600" h="21600">
                <a:moveTo>
                  <a:pt x="0" y="0"/>
                </a:moveTo>
                <a:lnTo>
                  <a:pt x="21600" y="21600"/>
                </a:lnTo>
              </a:path>
            </a:pathLst>
          </a:custGeom>
          <a:noFill/>
          <a:ln w="38160">
            <a:solidFill>
              <a:srgbClr val="f1c232"/>
            </a:solidFill>
            <a:round/>
            <a:tailEnd len="med" type="stealth" w="med"/>
          </a:ln>
        </p:spPr>
        <p:style>
          <a:lnRef idx="0"/>
          <a:fillRef idx="0"/>
          <a:effectRef idx="0"/>
          <a:fontRef idx="minor"/>
        </p:style>
      </p:sp>
      <p:sp>
        <p:nvSpPr>
          <p:cNvPr id="466" name="CustomShape 5"/>
          <p:cNvSpPr/>
          <p:nvPr/>
        </p:nvSpPr>
        <p:spPr>
          <a:xfrm>
            <a:off x="1437120" y="3379320"/>
            <a:ext cx="13320" cy="379440"/>
          </a:xfrm>
          <a:custGeom>
            <a:avLst/>
            <a:gdLst/>
            <a:ahLst/>
            <a:rect l="l" t="t" r="r" b="b"/>
            <a:pathLst>
              <a:path w="21600" h="21600">
                <a:moveTo>
                  <a:pt x="0" y="0"/>
                </a:moveTo>
                <a:lnTo>
                  <a:pt x="21600" y="21600"/>
                </a:lnTo>
              </a:path>
            </a:pathLst>
          </a:custGeom>
          <a:noFill/>
          <a:ln w="38160">
            <a:solidFill>
              <a:srgbClr val="f1c232"/>
            </a:solidFill>
            <a:round/>
            <a:tailEnd len="med" type="stealth" w="med"/>
          </a:ln>
        </p:spPr>
        <p:style>
          <a:lnRef idx="0"/>
          <a:fillRef idx="0"/>
          <a:effectRef idx="0"/>
          <a:fontRef idx="minor"/>
        </p:style>
      </p:sp>
      <p:pic>
        <p:nvPicPr>
          <p:cNvPr id="467" name="Google Shape;347;gc5f5f974c8_0_25" descr=""/>
          <p:cNvPicPr/>
          <p:nvPr/>
        </p:nvPicPr>
        <p:blipFill>
          <a:blip r:embed="rId10"/>
          <a:stretch/>
        </p:blipFill>
        <p:spPr>
          <a:xfrm>
            <a:off x="3167280" y="1953000"/>
            <a:ext cx="8055360" cy="3915720"/>
          </a:xfrm>
          <a:prstGeom prst="rect">
            <a:avLst/>
          </a:prstGeom>
          <a:ln>
            <a:noFill/>
          </a:ln>
        </p:spPr>
      </p:pic>
    </p:spTree>
  </p:cSld>
  <mc:AlternateContent>
    <mc:Choice Requires="p14">
      <p:transition spd="slow" p14:dur="2000"/>
    </mc:Choice>
    <mc:Fallback>
      <p:transition spd="slow"/>
    </mc:Fallback>
  </mc:AlternateContent>
  <p:timing>
    <p:tnLst>
      <p:par>
        <p:cTn id="119" dur="indefinite" restart="never" nodeType="tmRoot">
          <p:childTnLst>
            <p:seq>
              <p:cTn id="120" dur="indefinite" nodeType="mainSeq">
                <p:childTnLst>
                  <p:par>
                    <p:cTn id="121" fill="hold">
                      <p:stCondLst>
                        <p:cond delay="indefinite"/>
                      </p:stCondLst>
                      <p:childTnLst>
                        <p:par>
                          <p:cTn id="122" fill="hold">
                            <p:stCondLst>
                              <p:cond delay="0"/>
                            </p:stCondLst>
                            <p:childTnLst>
                              <p:par>
                                <p:cTn id="123" nodeType="clickEffect" fill="hold" presetClass="exit" presetID="1">
                                  <p:stCondLst>
                                    <p:cond delay="0"/>
                                  </p:stCondLst>
                                  <p:childTnLst>
                                    <p:set>
                                      <p:cBhvr>
                                        <p:cTn id="124" dur="1" fill="hold">
                                          <p:stCondLst>
                                            <p:cond delay="0"/>
                                          </p:stCondLst>
                                        </p:cTn>
                                        <p:tgtEl>
                                          <p:spTgt spid="456"/>
                                        </p:tgtEl>
                                        <p:attrNameLst>
                                          <p:attrName>style.visibility</p:attrName>
                                        </p:attrNameLst>
                                      </p:cBhvr>
                                      <p:to>
                                        <p:strVal val="hidden"/>
                                      </p:to>
                                    </p:set>
                                  </p:childTnLst>
                                </p:cTn>
                              </p:par>
                              <p:par>
                                <p:cTn id="125" nodeType="withEffect" fill="hold" presetClass="entr" presetID="10">
                                  <p:stCondLst>
                                    <p:cond delay="0"/>
                                  </p:stCondLst>
                                  <p:childTnLst>
                                    <p:set>
                                      <p:cBhvr>
                                        <p:cTn id="126" dur="1" fill="hold">
                                          <p:stCondLst>
                                            <p:cond delay="0"/>
                                          </p:stCondLst>
                                        </p:cTn>
                                        <p:tgtEl>
                                          <p:spTgt spid="457"/>
                                        </p:tgtEl>
                                        <p:attrNameLst>
                                          <p:attrName>style.visibility</p:attrName>
                                        </p:attrNameLst>
                                      </p:cBhvr>
                                      <p:to>
                                        <p:strVal val="visible"/>
                                      </p:to>
                                    </p:set>
                                    <p:animEffect filter="fade" transition="in">
                                      <p:cBhvr additive="repl">
                                        <p:cTn id="127" dur="1000"/>
                                        <p:tgtEl>
                                          <p:spTgt spid="457"/>
                                        </p:tgtEl>
                                      </p:cBhvr>
                                    </p:animEffect>
                                  </p:childTnLst>
                                </p:cTn>
                              </p:par>
                              <p:par>
                                <p:cTn id="128" nodeType="withEffect" fill="hold" presetClass="entr" presetID="10">
                                  <p:stCondLst>
                                    <p:cond delay="0"/>
                                  </p:stCondLst>
                                  <p:childTnLst>
                                    <p:set>
                                      <p:cBhvr>
                                        <p:cTn id="129" dur="1" fill="hold">
                                          <p:stCondLst>
                                            <p:cond delay="0"/>
                                          </p:stCondLst>
                                        </p:cTn>
                                        <p:tgtEl>
                                          <p:spTgt spid="458"/>
                                        </p:tgtEl>
                                        <p:attrNameLst>
                                          <p:attrName>style.visibility</p:attrName>
                                        </p:attrNameLst>
                                      </p:cBhvr>
                                      <p:to>
                                        <p:strVal val="visible"/>
                                      </p:to>
                                    </p:set>
                                    <p:animEffect filter="fade" transition="in">
                                      <p:cBhvr additive="repl">
                                        <p:cTn id="130" dur="1000"/>
                                        <p:tgtEl>
                                          <p:spTgt spid="458"/>
                                        </p:tgtEl>
                                      </p:cBhvr>
                                    </p:animEffect>
                                  </p:childTnLst>
                                </p:cTn>
                              </p:par>
                            </p:childTnLst>
                          </p:cTn>
                        </p:par>
                      </p:childTnLst>
                    </p:cTn>
                  </p:par>
                  <p:par>
                    <p:cTn id="131" fill="hold">
                      <p:stCondLst>
                        <p:cond delay="indefinite"/>
                      </p:stCondLst>
                      <p:childTnLst>
                        <p:par>
                          <p:cTn id="132" fill="hold">
                            <p:stCondLst>
                              <p:cond delay="0"/>
                            </p:stCondLst>
                            <p:childTnLst>
                              <p:par>
                                <p:cTn id="133" nodeType="clickEffect" fill="hold" presetClass="exit" presetID="1">
                                  <p:stCondLst>
                                    <p:cond delay="0"/>
                                  </p:stCondLst>
                                  <p:childTnLst>
                                    <p:set>
                                      <p:cBhvr>
                                        <p:cTn id="134" dur="1" fill="hold">
                                          <p:stCondLst>
                                            <p:cond delay="0"/>
                                          </p:stCondLst>
                                        </p:cTn>
                                        <p:tgtEl>
                                          <p:spTgt spid="457"/>
                                        </p:tgtEl>
                                        <p:attrNameLst>
                                          <p:attrName>style.visibility</p:attrName>
                                        </p:attrNameLst>
                                      </p:cBhvr>
                                      <p:to>
                                        <p:strVal val="hidden"/>
                                      </p:to>
                                    </p:set>
                                  </p:childTnLst>
                                </p:cTn>
                              </p:par>
                              <p:par>
                                <p:cTn id="135" nodeType="withEffect" fill="hold" presetClass="entr" presetID="10">
                                  <p:stCondLst>
                                    <p:cond delay="0"/>
                                  </p:stCondLst>
                                  <p:childTnLst>
                                    <p:set>
                                      <p:cBhvr>
                                        <p:cTn id="136" dur="1" fill="hold">
                                          <p:stCondLst>
                                            <p:cond delay="0"/>
                                          </p:stCondLst>
                                        </p:cTn>
                                        <p:tgtEl>
                                          <p:spTgt spid="459"/>
                                        </p:tgtEl>
                                        <p:attrNameLst>
                                          <p:attrName>style.visibility</p:attrName>
                                        </p:attrNameLst>
                                      </p:cBhvr>
                                      <p:to>
                                        <p:strVal val="visible"/>
                                      </p:to>
                                    </p:set>
                                    <p:animEffect filter="fade" transition="in">
                                      <p:cBhvr additive="repl">
                                        <p:cTn id="137" dur="1000"/>
                                        <p:tgtEl>
                                          <p:spTgt spid="459"/>
                                        </p:tgtEl>
                                      </p:cBhvr>
                                    </p:animEffect>
                                  </p:childTnLst>
                                </p:cTn>
                              </p:par>
                              <p:par>
                                <p:cTn id="138" nodeType="withEffect" fill="hold" presetClass="entr" presetID="10">
                                  <p:stCondLst>
                                    <p:cond delay="0"/>
                                  </p:stCondLst>
                                  <p:childTnLst>
                                    <p:set>
                                      <p:cBhvr>
                                        <p:cTn id="139" dur="1" fill="hold">
                                          <p:stCondLst>
                                            <p:cond delay="0"/>
                                          </p:stCondLst>
                                        </p:cTn>
                                        <p:tgtEl>
                                          <p:spTgt spid="466"/>
                                        </p:tgtEl>
                                        <p:attrNameLst>
                                          <p:attrName>style.visibility</p:attrName>
                                        </p:attrNameLst>
                                      </p:cBhvr>
                                      <p:to>
                                        <p:strVal val="visible"/>
                                      </p:to>
                                    </p:set>
                                    <p:animEffect filter="fade" transition="in">
                                      <p:cBhvr additive="repl">
                                        <p:cTn id="140" dur="1000"/>
                                        <p:tgtEl>
                                          <p:spTgt spid="466"/>
                                        </p:tgtEl>
                                      </p:cBhvr>
                                    </p:animEffect>
                                  </p:childTnLst>
                                </p:cTn>
                              </p:par>
                              <p:par>
                                <p:cTn id="141" nodeType="withEffect" fill="hold" presetClass="entr" presetID="10">
                                  <p:stCondLst>
                                    <p:cond delay="0"/>
                                  </p:stCondLst>
                                  <p:childTnLst>
                                    <p:set>
                                      <p:cBhvr>
                                        <p:cTn id="142" dur="1" fill="hold">
                                          <p:stCondLst>
                                            <p:cond delay="0"/>
                                          </p:stCondLst>
                                        </p:cTn>
                                        <p:tgtEl>
                                          <p:spTgt spid="460"/>
                                        </p:tgtEl>
                                        <p:attrNameLst>
                                          <p:attrName>style.visibility</p:attrName>
                                        </p:attrNameLst>
                                      </p:cBhvr>
                                      <p:to>
                                        <p:strVal val="visible"/>
                                      </p:to>
                                    </p:set>
                                    <p:animEffect filter="fade" transition="in">
                                      <p:cBhvr additive="repl">
                                        <p:cTn id="143" dur="1000"/>
                                        <p:tgtEl>
                                          <p:spTgt spid="460"/>
                                        </p:tgtEl>
                                      </p:cBhvr>
                                    </p:animEffect>
                                  </p:childTnLst>
                                </p:cTn>
                              </p:par>
                              <p:par>
                                <p:cTn id="144" nodeType="withEffect" fill="hold" presetClass="entr" presetID="10">
                                  <p:stCondLst>
                                    <p:cond delay="0"/>
                                  </p:stCondLst>
                                  <p:childTnLst>
                                    <p:set>
                                      <p:cBhvr>
                                        <p:cTn id="145" dur="1" fill="hold">
                                          <p:stCondLst>
                                            <p:cond delay="0"/>
                                          </p:stCondLst>
                                        </p:cTn>
                                        <p:tgtEl>
                                          <p:spTgt spid="461"/>
                                        </p:tgtEl>
                                        <p:attrNameLst>
                                          <p:attrName>style.visibility</p:attrName>
                                        </p:attrNameLst>
                                      </p:cBhvr>
                                      <p:to>
                                        <p:strVal val="visible"/>
                                      </p:to>
                                    </p:set>
                                    <p:animEffect filter="fade" transition="in">
                                      <p:cBhvr additive="repl">
                                        <p:cTn id="146" dur="1000"/>
                                        <p:tgtEl>
                                          <p:spTgt spid="461"/>
                                        </p:tgtEl>
                                      </p:cBhvr>
                                    </p:animEffect>
                                  </p:childTnLst>
                                </p:cTn>
                              </p:par>
                            </p:childTnLst>
                          </p:cTn>
                        </p:par>
                      </p:childTnLst>
                    </p:cTn>
                  </p:par>
                  <p:par>
                    <p:cTn id="147" fill="hold">
                      <p:stCondLst>
                        <p:cond delay="indefinite"/>
                      </p:stCondLst>
                      <p:childTnLst>
                        <p:par>
                          <p:cTn id="148" fill="hold">
                            <p:stCondLst>
                              <p:cond delay="0"/>
                            </p:stCondLst>
                            <p:childTnLst>
                              <p:par>
                                <p:cTn id="149" nodeType="clickEffect" fill="hold" presetClass="exit" presetID="1">
                                  <p:stCondLst>
                                    <p:cond delay="0"/>
                                  </p:stCondLst>
                                  <p:childTnLst>
                                    <p:set>
                                      <p:cBhvr>
                                        <p:cTn id="150" dur="1" fill="hold">
                                          <p:stCondLst>
                                            <p:cond delay="0"/>
                                          </p:stCondLst>
                                        </p:cTn>
                                        <p:tgtEl>
                                          <p:spTgt spid="459"/>
                                        </p:tgtEl>
                                        <p:attrNameLst>
                                          <p:attrName>style.visibility</p:attrName>
                                        </p:attrNameLst>
                                      </p:cBhvr>
                                      <p:to>
                                        <p:strVal val="hidden"/>
                                      </p:to>
                                    </p:set>
                                  </p:childTnLst>
                                </p:cTn>
                              </p:par>
                              <p:par>
                                <p:cTn id="151" nodeType="withEffect" fill="hold" presetClass="entr" presetID="10">
                                  <p:stCondLst>
                                    <p:cond delay="0"/>
                                  </p:stCondLst>
                                  <p:childTnLst>
                                    <p:set>
                                      <p:cBhvr>
                                        <p:cTn id="152" dur="1" fill="hold">
                                          <p:stCondLst>
                                            <p:cond delay="0"/>
                                          </p:stCondLst>
                                        </p:cTn>
                                        <p:tgtEl>
                                          <p:spTgt spid="462"/>
                                        </p:tgtEl>
                                        <p:attrNameLst>
                                          <p:attrName>style.visibility</p:attrName>
                                        </p:attrNameLst>
                                      </p:cBhvr>
                                      <p:to>
                                        <p:strVal val="visible"/>
                                      </p:to>
                                    </p:set>
                                    <p:animEffect filter="fade" transition="in">
                                      <p:cBhvr additive="repl">
                                        <p:cTn id="153" dur="1000"/>
                                        <p:tgtEl>
                                          <p:spTgt spid="462"/>
                                        </p:tgtEl>
                                      </p:cBhvr>
                                    </p:animEffect>
                                  </p:childTnLst>
                                </p:cTn>
                              </p:par>
                              <p:par>
                                <p:cTn id="154" nodeType="withEffect" fill="hold" presetClass="entr" presetID="10">
                                  <p:stCondLst>
                                    <p:cond delay="0"/>
                                  </p:stCondLst>
                                  <p:childTnLst>
                                    <p:set>
                                      <p:cBhvr>
                                        <p:cTn id="155" dur="1" fill="hold">
                                          <p:stCondLst>
                                            <p:cond delay="0"/>
                                          </p:stCondLst>
                                        </p:cTn>
                                        <p:tgtEl>
                                          <p:spTgt spid="463"/>
                                        </p:tgtEl>
                                        <p:attrNameLst>
                                          <p:attrName>style.visibility</p:attrName>
                                        </p:attrNameLst>
                                      </p:cBhvr>
                                      <p:to>
                                        <p:strVal val="visible"/>
                                      </p:to>
                                    </p:set>
                                    <p:animEffect filter="fade" transition="in">
                                      <p:cBhvr additive="repl">
                                        <p:cTn id="156" dur="1000"/>
                                        <p:tgtEl>
                                          <p:spTgt spid="463"/>
                                        </p:tgtEl>
                                      </p:cBhvr>
                                    </p:animEffect>
                                  </p:childTnLst>
                                </p:cTn>
                              </p:par>
                            </p:childTnLst>
                          </p:cTn>
                        </p:par>
                      </p:childTnLst>
                    </p:cTn>
                  </p:par>
                  <p:par>
                    <p:cTn id="157" fill="hold">
                      <p:stCondLst>
                        <p:cond delay="indefinite"/>
                      </p:stCondLst>
                      <p:childTnLst>
                        <p:par>
                          <p:cTn id="158" fill="hold">
                            <p:stCondLst>
                              <p:cond delay="0"/>
                            </p:stCondLst>
                            <p:childTnLst>
                              <p:par>
                                <p:cTn id="159" nodeType="clickEffect" fill="hold" presetClass="exit" presetID="1">
                                  <p:stCondLst>
                                    <p:cond delay="0"/>
                                  </p:stCondLst>
                                  <p:childTnLst>
                                    <p:set>
                                      <p:cBhvr>
                                        <p:cTn id="160" dur="1" fill="hold">
                                          <p:stCondLst>
                                            <p:cond delay="0"/>
                                          </p:stCondLst>
                                        </p:cTn>
                                        <p:tgtEl>
                                          <p:spTgt spid="462"/>
                                        </p:tgtEl>
                                        <p:attrNameLst>
                                          <p:attrName>style.visibility</p:attrName>
                                        </p:attrNameLst>
                                      </p:cBhvr>
                                      <p:to>
                                        <p:strVal val="hidden"/>
                                      </p:to>
                                    </p:set>
                                  </p:childTnLst>
                                </p:cTn>
                              </p:par>
                              <p:par>
                                <p:cTn id="161" nodeType="withEffect" fill="hold" presetClass="entr" presetID="10">
                                  <p:stCondLst>
                                    <p:cond delay="0"/>
                                  </p:stCondLst>
                                  <p:childTnLst>
                                    <p:set>
                                      <p:cBhvr>
                                        <p:cTn id="162" dur="1" fill="hold">
                                          <p:stCondLst>
                                            <p:cond delay="0"/>
                                          </p:stCondLst>
                                        </p:cTn>
                                        <p:tgtEl>
                                          <p:spTgt spid="464"/>
                                        </p:tgtEl>
                                        <p:attrNameLst>
                                          <p:attrName>style.visibility</p:attrName>
                                        </p:attrNameLst>
                                      </p:cBhvr>
                                      <p:to>
                                        <p:strVal val="visible"/>
                                      </p:to>
                                    </p:set>
                                    <p:animEffect filter="fade" transition="in">
                                      <p:cBhvr additive="repl">
                                        <p:cTn id="163" dur="1000"/>
                                        <p:tgtEl>
                                          <p:spTgt spid="464"/>
                                        </p:tgtEl>
                                      </p:cBhvr>
                                    </p:animEffect>
                                  </p:childTnLst>
                                </p:cTn>
                              </p:par>
                              <p:par>
                                <p:cTn id="164" nodeType="withEffect" fill="hold" presetClass="entr" presetID="10">
                                  <p:stCondLst>
                                    <p:cond delay="0"/>
                                  </p:stCondLst>
                                  <p:childTnLst>
                                    <p:set>
                                      <p:cBhvr>
                                        <p:cTn id="165" dur="1" fill="hold">
                                          <p:stCondLst>
                                            <p:cond delay="0"/>
                                          </p:stCondLst>
                                        </p:cTn>
                                        <p:tgtEl>
                                          <p:spTgt spid="467"/>
                                        </p:tgtEl>
                                        <p:attrNameLst>
                                          <p:attrName>style.visibility</p:attrName>
                                        </p:attrNameLst>
                                      </p:cBhvr>
                                      <p:to>
                                        <p:strVal val="visible"/>
                                      </p:to>
                                    </p:set>
                                    <p:animEffect filter="fade" transition="in">
                                      <p:cBhvr additive="repl">
                                        <p:cTn id="166" dur="1000"/>
                                        <p:tgtEl>
                                          <p:spTgt spid="467"/>
                                        </p:tgtEl>
                                      </p:cBhvr>
                                    </p:animEffect>
                                  </p:childTnLst>
                                </p:cTn>
                              </p:par>
                              <p:par>
                                <p:cTn id="167" nodeType="withEffect" fill="hold" presetClass="entr" presetID="10">
                                  <p:stCondLst>
                                    <p:cond delay="0"/>
                                  </p:stCondLst>
                                  <p:childTnLst>
                                    <p:set>
                                      <p:cBhvr>
                                        <p:cTn id="168" dur="1" fill="hold">
                                          <p:stCondLst>
                                            <p:cond delay="0"/>
                                          </p:stCondLst>
                                        </p:cTn>
                                        <p:tgtEl>
                                          <p:spTgt spid="465"/>
                                        </p:tgtEl>
                                        <p:attrNameLst>
                                          <p:attrName>style.visibility</p:attrName>
                                        </p:attrNameLst>
                                      </p:cBhvr>
                                      <p:to>
                                        <p:strVal val="visible"/>
                                      </p:to>
                                    </p:set>
                                    <p:animEffect filter="fade" transition="in">
                                      <p:cBhvr additive="repl">
                                        <p:cTn id="169"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TextShape 1"/>
          <p:cNvSpPr txBox="1"/>
          <p:nvPr/>
        </p:nvSpPr>
        <p:spPr>
          <a:xfrm>
            <a:off x="2412720" y="1612440"/>
            <a:ext cx="8430840" cy="1263240"/>
          </a:xfrm>
          <a:prstGeom prst="rect">
            <a:avLst/>
          </a:prstGeom>
          <a:noFill/>
          <a:ln>
            <a:noFill/>
          </a:ln>
        </p:spPr>
        <p:txBody>
          <a:bodyPr>
            <a:noAutofit/>
          </a:bodyPr>
          <a:p>
            <a:pPr algn="ctr">
              <a:lnSpc>
                <a:spcPct val="115000"/>
              </a:lnSpc>
              <a:tabLst>
                <a:tab algn="l" pos="0"/>
              </a:tabLst>
            </a:pPr>
            <a:r>
              <a:rPr b="0" lang="ru-RU" sz="3150" spc="-1" strike="noStrike">
                <a:solidFill>
                  <a:srgbClr val="000000"/>
                </a:solidFill>
                <a:highlight>
                  <a:srgbClr val="ffffff"/>
                </a:highlight>
                <a:latin typeface="Arial"/>
                <a:ea typeface="Arial"/>
              </a:rPr>
              <a:t>Вопрос (2 балла):</a:t>
            </a:r>
            <a:endParaRPr b="0" lang="en-US" sz="3150" spc="-1" strike="noStrike">
              <a:solidFill>
                <a:srgbClr val="000000"/>
              </a:solidFill>
              <a:latin typeface="Arial"/>
            </a:endParaRPr>
          </a:p>
          <a:p>
            <a:pPr algn="ctr">
              <a:lnSpc>
                <a:spcPct val="115000"/>
              </a:lnSpc>
              <a:tabLst>
                <a:tab algn="l" pos="0"/>
              </a:tabLst>
            </a:pPr>
            <a:endParaRPr b="0" lang="en-US" sz="3150" spc="-1" strike="noStrike">
              <a:solidFill>
                <a:srgbClr val="000000"/>
              </a:solidFill>
              <a:latin typeface="Arial"/>
            </a:endParaRPr>
          </a:p>
          <a:p>
            <a:pPr algn="ctr">
              <a:lnSpc>
                <a:spcPct val="115000"/>
              </a:lnSpc>
              <a:tabLst>
                <a:tab algn="l" pos="0"/>
              </a:tabLst>
            </a:pPr>
            <a:r>
              <a:rPr b="0" lang="ru-RU" sz="3150" spc="-1" strike="noStrike">
                <a:solidFill>
                  <a:srgbClr val="000000"/>
                </a:solidFill>
                <a:highlight>
                  <a:srgbClr val="ffffff"/>
                </a:highlight>
                <a:latin typeface="Arial"/>
                <a:ea typeface="Arial"/>
              </a:rPr>
              <a:t>Почему BIOS сам не запускает ядро?</a:t>
            </a:r>
            <a:endParaRPr b="0" lang="en-US" sz="3150" spc="-1" strike="noStrike">
              <a:solidFill>
                <a:srgbClr val="000000"/>
              </a:solidFill>
              <a:latin typeface="Arial"/>
            </a:endParaRPr>
          </a:p>
          <a:p>
            <a:pPr>
              <a:lnSpc>
                <a:spcPct val="90000"/>
              </a:lnSpc>
              <a:tabLst>
                <a:tab algn="l" pos="0"/>
              </a:tabLst>
            </a:pPr>
            <a:endParaRPr b="0" lang="en-US" sz="3150" spc="-1" strike="noStrike">
              <a:solidFill>
                <a:srgbClr val="000000"/>
              </a:solidFill>
              <a:latin typeface="Arial"/>
            </a:endParaRPr>
          </a:p>
        </p:txBody>
      </p:sp>
      <p:sp>
        <p:nvSpPr>
          <p:cNvPr id="469"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Загрузчик (3/3)</a:t>
            </a:r>
            <a:endParaRPr b="0" lang="en-US" sz="3200" spc="-1" strike="noStrike">
              <a:solidFill>
                <a:srgbClr val="000000"/>
              </a:solidFill>
              <a:latin typeface="Arial"/>
            </a:endParaRPr>
          </a:p>
        </p:txBody>
      </p:sp>
      <p:sp>
        <p:nvSpPr>
          <p:cNvPr id="470"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CB67B391-E6BC-44F1-8B80-ABE4F3288C28}"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471" name="Google Shape;355;gc6be8c0b8d_0_237" descr=""/>
          <p:cNvPicPr/>
          <p:nvPr/>
        </p:nvPicPr>
        <p:blipFill>
          <a:blip r:embed="rId1"/>
          <a:stretch/>
        </p:blipFill>
        <p:spPr>
          <a:xfrm>
            <a:off x="982440" y="1562040"/>
            <a:ext cx="1100880" cy="1572840"/>
          </a:xfrm>
          <a:prstGeom prst="rect">
            <a:avLst/>
          </a:prstGeom>
          <a:ln>
            <a:noFill/>
          </a:ln>
        </p:spPr>
      </p:pic>
      <p:sp>
        <p:nvSpPr>
          <p:cNvPr id="472" name="CustomShape 4"/>
          <p:cNvSpPr/>
          <p:nvPr/>
        </p:nvSpPr>
        <p:spPr>
          <a:xfrm>
            <a:off x="1347120" y="4825080"/>
            <a:ext cx="2999880" cy="7016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700" spc="-1" strike="noStrike">
                <a:solidFill>
                  <a:srgbClr val="000000"/>
                </a:solidFill>
                <a:latin typeface="Arial"/>
                <a:ea typeface="Arial"/>
              </a:rPr>
              <a:t>Лампа на слайде означает</a:t>
            </a:r>
            <a:endParaRPr b="0" lang="en-US" sz="1700" spc="-1" strike="noStrike">
              <a:latin typeface="Arial"/>
            </a:endParaRPr>
          </a:p>
          <a:p>
            <a:pPr>
              <a:lnSpc>
                <a:spcPct val="100000"/>
              </a:lnSpc>
              <a:tabLst>
                <a:tab algn="l" pos="0"/>
              </a:tabLst>
            </a:pPr>
            <a:r>
              <a:rPr b="0" lang="ru-RU" sz="1700" spc="-1" strike="noStrike">
                <a:solidFill>
                  <a:srgbClr val="000000"/>
                </a:solidFill>
                <a:latin typeface="Arial"/>
                <a:ea typeface="Arial"/>
              </a:rPr>
              <a:t>вопрос за баллы</a:t>
            </a:r>
            <a:endParaRPr b="0" lang="en-US" sz="1700" spc="-1" strike="noStrike">
              <a:latin typeface="Arial"/>
            </a:endParaRPr>
          </a:p>
        </p:txBody>
      </p:sp>
      <p:sp>
        <p:nvSpPr>
          <p:cNvPr id="473" name="CustomShape 5"/>
          <p:cNvSpPr/>
          <p:nvPr/>
        </p:nvSpPr>
        <p:spPr>
          <a:xfrm rot="10800000">
            <a:off x="1533600" y="3135600"/>
            <a:ext cx="1160640" cy="1628280"/>
          </a:xfrm>
          <a:custGeom>
            <a:avLst/>
            <a:gdLst/>
            <a:ahLst/>
            <a:rect l="l" t="t" r="r" b="b"/>
            <a:pathLst>
              <a:path w="21600" h="21600">
                <a:moveTo>
                  <a:pt x="0" y="0"/>
                </a:moveTo>
                <a:lnTo>
                  <a:pt x="21600" y="21600"/>
                </a:lnTo>
              </a:path>
            </a:pathLst>
          </a:custGeom>
          <a:noFill/>
          <a:ln w="28440">
            <a:solidFill>
              <a:srgbClr val="000000"/>
            </a:solidFill>
            <a:round/>
            <a:tailEnd len="med" type="stealth" w="med"/>
          </a:ln>
        </p:spPr>
        <p:style>
          <a:lnRef idx="0"/>
          <a:fillRef idx="0"/>
          <a:effectRef idx="0"/>
          <a:fontRef idx="minor"/>
        </p:style>
      </p:sp>
      <p:pic>
        <p:nvPicPr>
          <p:cNvPr id="474" name="Google Shape;358;gc6be8c0b8d_0_237" descr=""/>
          <p:cNvPicPr/>
          <p:nvPr/>
        </p:nvPicPr>
        <p:blipFill>
          <a:blip r:embed="rId2"/>
          <a:stretch/>
        </p:blipFill>
        <p:spPr>
          <a:xfrm>
            <a:off x="740880" y="1445400"/>
            <a:ext cx="1437480" cy="1628280"/>
          </a:xfrm>
          <a:prstGeom prst="rect">
            <a:avLst/>
          </a:prstGeom>
          <a:ln>
            <a:noFill/>
          </a:ln>
        </p:spPr>
      </p:pic>
      <p:sp>
        <p:nvSpPr>
          <p:cNvPr id="475" name="CustomShape 6"/>
          <p:cNvSpPr/>
          <p:nvPr/>
        </p:nvSpPr>
        <p:spPr>
          <a:xfrm>
            <a:off x="2959200" y="3511080"/>
            <a:ext cx="8111520" cy="8686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250" spc="-1" strike="noStrike">
                <a:solidFill>
                  <a:srgbClr val="000000"/>
                </a:solidFill>
                <a:highlight>
                  <a:srgbClr val="ffffff"/>
                </a:highlight>
                <a:latin typeface="Arial"/>
                <a:ea typeface="Arial"/>
              </a:rPr>
              <a:t>Он не знает, что такое файловая система, и не может найти ядро</a:t>
            </a:r>
            <a:endParaRPr b="0" lang="en-US" sz="2250" spc="-1" strike="noStrike">
              <a:latin typeface="Arial"/>
            </a:endParaRPr>
          </a:p>
        </p:txBody>
      </p:sp>
    </p:spTree>
  </p:cSld>
  <mc:AlternateContent>
    <mc:Choice Requires="p14">
      <p:transition spd="slow" p14:dur="2000"/>
    </mc:Choice>
    <mc:Fallback>
      <p:transition spd="slow"/>
    </mc:Fallback>
  </mc:AlternateContent>
  <p:timing>
    <p:tnLst>
      <p:par>
        <p:cTn id="170" dur="indefinite" restart="never" nodeType="tmRoot">
          <p:childTnLst>
            <p:seq>
              <p:cTn id="171" dur="indefinite" nodeType="mainSeq">
                <p:childTnLst>
                  <p:par>
                    <p:cTn id="172" fill="hold">
                      <p:stCondLst>
                        <p:cond delay="indefinite"/>
                      </p:stCondLst>
                      <p:childTnLst>
                        <p:par>
                          <p:cTn id="173" fill="hold">
                            <p:stCondLst>
                              <p:cond delay="0"/>
                            </p:stCondLst>
                            <p:childTnLst>
                              <p:par>
                                <p:cTn id="174" nodeType="clickEffect" fill="hold" presetClass="exit" presetID="1">
                                  <p:stCondLst>
                                    <p:cond delay="0"/>
                                  </p:stCondLst>
                                  <p:childTnLst>
                                    <p:set>
                                      <p:cBhvr>
                                        <p:cTn id="175" dur="1" fill="hold">
                                          <p:stCondLst>
                                            <p:cond delay="0"/>
                                          </p:stCondLst>
                                        </p:cTn>
                                        <p:tgtEl>
                                          <p:spTgt spid="471"/>
                                        </p:tgtEl>
                                        <p:attrNameLst>
                                          <p:attrName>style.visibility</p:attrName>
                                        </p:attrNameLst>
                                      </p:cBhvr>
                                      <p:to>
                                        <p:strVal val="hidden"/>
                                      </p:to>
                                    </p:set>
                                  </p:childTnLst>
                                </p:cTn>
                              </p:par>
                              <p:par>
                                <p:cTn id="176" nodeType="withEffect" fill="hold" presetClass="exit" presetID="1">
                                  <p:stCondLst>
                                    <p:cond delay="0"/>
                                  </p:stCondLst>
                                  <p:childTnLst>
                                    <p:set>
                                      <p:cBhvr>
                                        <p:cTn id="177" dur="1" fill="hold">
                                          <p:stCondLst>
                                            <p:cond delay="0"/>
                                          </p:stCondLst>
                                        </p:cTn>
                                        <p:tgtEl>
                                          <p:spTgt spid="473"/>
                                        </p:tgtEl>
                                        <p:attrNameLst>
                                          <p:attrName>style.visibility</p:attrName>
                                        </p:attrNameLst>
                                      </p:cBhvr>
                                      <p:to>
                                        <p:strVal val="hidden"/>
                                      </p:to>
                                    </p:set>
                                  </p:childTnLst>
                                </p:cTn>
                              </p:par>
                              <p:par>
                                <p:cTn id="178" nodeType="withEffect" fill="hold" presetClass="exit" presetID="1">
                                  <p:stCondLst>
                                    <p:cond delay="0"/>
                                  </p:stCondLst>
                                  <p:childTnLst>
                                    <p:set>
                                      <p:cBhvr>
                                        <p:cTn id="179" dur="1" fill="hold">
                                          <p:stCondLst>
                                            <p:cond delay="0"/>
                                          </p:stCondLst>
                                        </p:cTn>
                                        <p:tgtEl>
                                          <p:spTgt spid="472"/>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10">
                                  <p:stCondLst>
                                    <p:cond delay="0"/>
                                  </p:stCondLst>
                                  <p:childTnLst>
                                    <p:set>
                                      <p:cBhvr>
                                        <p:cTn id="183" dur="1" fill="hold">
                                          <p:stCondLst>
                                            <p:cond delay="0"/>
                                          </p:stCondLst>
                                        </p:cTn>
                                        <p:tgtEl>
                                          <p:spTgt spid="474"/>
                                        </p:tgtEl>
                                        <p:attrNameLst>
                                          <p:attrName>style.visibility</p:attrName>
                                        </p:attrNameLst>
                                      </p:cBhvr>
                                      <p:to>
                                        <p:strVal val="visible"/>
                                      </p:to>
                                    </p:set>
                                    <p:animEffect filter="fade" transition="in">
                                      <p:cBhvr additive="repl">
                                        <p:cTn id="184" dur="1000"/>
                                        <p:tgtEl>
                                          <p:spTgt spid="474"/>
                                        </p:tgtEl>
                                      </p:cBhvr>
                                    </p:animEffect>
                                  </p:childTnLst>
                                </p:cTn>
                              </p:par>
                              <p:par>
                                <p:cTn id="185" nodeType="withEffect" fill="hold" presetClass="entr" presetID="10">
                                  <p:stCondLst>
                                    <p:cond delay="0"/>
                                  </p:stCondLst>
                                  <p:childTnLst>
                                    <p:set>
                                      <p:cBhvr>
                                        <p:cTn id="186" dur="1" fill="hold">
                                          <p:stCondLst>
                                            <p:cond delay="0"/>
                                          </p:stCondLst>
                                        </p:cTn>
                                        <p:tgtEl>
                                          <p:spTgt spid="475"/>
                                        </p:tgtEl>
                                        <p:attrNameLst>
                                          <p:attrName>style.visibility</p:attrName>
                                        </p:attrNameLst>
                                      </p:cBhvr>
                                      <p:to>
                                        <p:strVal val="visible"/>
                                      </p:to>
                                    </p:set>
                                    <p:animEffect filter="fade" transition="in">
                                      <p:cBhvr additive="repl">
                                        <p:cTn id="187"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LibreOffice/6.4.6.2$Linux_X86_64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2020-08-31T13:02:22Z</dcterms:created>
  <dc:creator>Microsoft Office User</dc:creator>
  <dc:description/>
  <dc:language>en-US</dc:language>
  <cp:lastModifiedBy>Sergey Bronnikov</cp:lastModifiedBy>
  <dcterms:modified xsi:type="dcterms:W3CDTF">2021-03-11T19:46:39Z</dcterms:modified>
  <cp:revision>1</cp:revision>
  <dc:subject/>
  <dc:title/>
</cp:coreProperties>
</file>